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  <p:sldMasterId id="2147483659" r:id="rId2"/>
  </p:sldMasterIdLst>
  <p:notesMasterIdLst>
    <p:notesMasterId r:id="rId35"/>
  </p:notesMasterIdLst>
  <p:sldIdLst>
    <p:sldId id="28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40EBB5-D9F8-4339-8FE9-1D09E76992EC}" v="89" dt="2023-05-06T21:59:16.3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DANDARAM, SATWIK RAM" userId="d4c58121-babd-447c-9684-e1392cdeace8" providerId="ADAL" clId="{E740EBB5-D9F8-4339-8FE9-1D09E76992EC}"/>
    <pc:docChg chg="undo custSel addSld delSld modSld addMainMaster modMainMaster">
      <pc:chgData name="KODANDARAM, SATWIK RAM" userId="d4c58121-babd-447c-9684-e1392cdeace8" providerId="ADAL" clId="{E740EBB5-D9F8-4339-8FE9-1D09E76992EC}" dt="2023-05-06T21:59:39.674" v="261" actId="113"/>
      <pc:docMkLst>
        <pc:docMk/>
      </pc:docMkLst>
      <pc:sldChg chg="new del">
        <pc:chgData name="KODANDARAM, SATWIK RAM" userId="d4c58121-babd-447c-9684-e1392cdeace8" providerId="ADAL" clId="{E740EBB5-D9F8-4339-8FE9-1D09E76992EC}" dt="2023-05-06T21:50:48.012" v="222" actId="2696"/>
        <pc:sldMkLst>
          <pc:docMk/>
          <pc:sldMk cId="3023720250" sldId="256"/>
        </pc:sldMkLst>
      </pc:sldChg>
      <pc:sldChg chg="addSp delSp modSp new mod">
        <pc:chgData name="KODANDARAM, SATWIK RAM" userId="d4c58121-babd-447c-9684-e1392cdeace8" providerId="ADAL" clId="{E740EBB5-D9F8-4339-8FE9-1D09E76992EC}" dt="2023-05-06T21:59:39.674" v="261" actId="113"/>
        <pc:sldMkLst>
          <pc:docMk/>
          <pc:sldMk cId="1417085810" sldId="257"/>
        </pc:sldMkLst>
        <pc:spChg chg="mod">
          <ac:chgData name="KODANDARAM, SATWIK RAM" userId="d4c58121-babd-447c-9684-e1392cdeace8" providerId="ADAL" clId="{E740EBB5-D9F8-4339-8FE9-1D09E76992EC}" dt="2023-05-06T19:53:24.025" v="121" actId="2711"/>
          <ac:spMkLst>
            <pc:docMk/>
            <pc:sldMk cId="1417085810" sldId="257"/>
            <ac:spMk id="2" creationId="{CC4742F3-B62A-9C61-EA00-E0289022360D}"/>
          </ac:spMkLst>
        </pc:spChg>
        <pc:spChg chg="del mod">
          <ac:chgData name="KODANDARAM, SATWIK RAM" userId="d4c58121-babd-447c-9684-e1392cdeace8" providerId="ADAL" clId="{E740EBB5-D9F8-4339-8FE9-1D09E76992EC}" dt="2023-05-06T18:26:30.472" v="3"/>
          <ac:spMkLst>
            <pc:docMk/>
            <pc:sldMk cId="1417085810" sldId="257"/>
            <ac:spMk id="3" creationId="{A4961B5A-C7D6-F612-AFA7-631DD53AFEB9}"/>
          </ac:spMkLst>
        </pc:spChg>
        <pc:spChg chg="add mod">
          <ac:chgData name="KODANDARAM, SATWIK RAM" userId="d4c58121-babd-447c-9684-e1392cdeace8" providerId="ADAL" clId="{E740EBB5-D9F8-4339-8FE9-1D09E76992EC}" dt="2023-05-06T21:04:22.865" v="159" actId="14100"/>
          <ac:spMkLst>
            <pc:docMk/>
            <pc:sldMk cId="1417085810" sldId="257"/>
            <ac:spMk id="4" creationId="{8F840065-ECF5-C482-B176-149354674201}"/>
          </ac:spMkLst>
        </pc:spChg>
        <pc:spChg chg="mod">
          <ac:chgData name="KODANDARAM, SATWIK RAM" userId="d4c58121-babd-447c-9684-e1392cdeace8" providerId="ADAL" clId="{E740EBB5-D9F8-4339-8FE9-1D09E76992EC}" dt="2023-05-06T21:59:39.674" v="261" actId="113"/>
          <ac:spMkLst>
            <pc:docMk/>
            <pc:sldMk cId="1417085810" sldId="257"/>
            <ac:spMk id="5" creationId="{FB3967EC-E08D-9D27-24A8-A2622D27EFF0}"/>
          </ac:spMkLst>
        </pc:spChg>
        <pc:spChg chg="mod">
          <ac:chgData name="KODANDARAM, SATWIK RAM" userId="d4c58121-babd-447c-9684-e1392cdeace8" providerId="ADAL" clId="{E740EBB5-D9F8-4339-8FE9-1D09E76992EC}" dt="2023-05-06T21:54:59.309" v="249" actId="14100"/>
          <ac:spMkLst>
            <pc:docMk/>
            <pc:sldMk cId="1417085810" sldId="257"/>
            <ac:spMk id="6" creationId="{992140D6-7458-B951-9CC0-2C1A678BDE17}"/>
          </ac:spMkLst>
        </pc:spChg>
        <pc:spChg chg="mod">
          <ac:chgData name="KODANDARAM, SATWIK RAM" userId="d4c58121-babd-447c-9684-e1392cdeace8" providerId="ADAL" clId="{E740EBB5-D9F8-4339-8FE9-1D09E76992EC}" dt="2023-05-06T21:59:35.102" v="260" actId="113"/>
          <ac:spMkLst>
            <pc:docMk/>
            <pc:sldMk cId="1417085810" sldId="257"/>
            <ac:spMk id="7" creationId="{3B3171F9-95A6-C8A6-5D11-8CA872EF0ECE}"/>
          </ac:spMkLst>
        </pc:spChg>
        <pc:picChg chg="add del mod">
          <ac:chgData name="KODANDARAM, SATWIK RAM" userId="d4c58121-babd-447c-9684-e1392cdeace8" providerId="ADAL" clId="{E740EBB5-D9F8-4339-8FE9-1D09E76992EC}" dt="2023-05-06T21:54:21.044" v="241" actId="21"/>
          <ac:picMkLst>
            <pc:docMk/>
            <pc:sldMk cId="1417085810" sldId="257"/>
            <ac:picMk id="8" creationId="{C0606148-77E5-7E67-C6BC-4D8553275447}"/>
          </ac:picMkLst>
        </pc:picChg>
        <pc:picChg chg="add del mod">
          <ac:chgData name="KODANDARAM, SATWIK RAM" userId="d4c58121-babd-447c-9684-e1392cdeace8" providerId="ADAL" clId="{E740EBB5-D9F8-4339-8FE9-1D09E76992EC}" dt="2023-05-06T21:59:32.124" v="259" actId="21"/>
          <ac:picMkLst>
            <pc:docMk/>
            <pc:sldMk cId="1417085810" sldId="257"/>
            <ac:picMk id="9" creationId="{7F5B5732-E999-04F2-F5AF-52D09CD93874}"/>
          </ac:picMkLst>
        </pc:picChg>
        <pc:picChg chg="add del mod">
          <ac:chgData name="KODANDARAM, SATWIK RAM" userId="d4c58121-babd-447c-9684-e1392cdeace8" providerId="ADAL" clId="{E740EBB5-D9F8-4339-8FE9-1D09E76992EC}" dt="2023-05-06T21:59:29.053" v="258" actId="21"/>
          <ac:picMkLst>
            <pc:docMk/>
            <pc:sldMk cId="1417085810" sldId="257"/>
            <ac:picMk id="10" creationId="{DDEC84D6-E8BE-D87B-79BB-4647A2148D8E}"/>
          </ac:picMkLst>
        </pc:picChg>
        <pc:picChg chg="add mod">
          <ac:chgData name="KODANDARAM, SATWIK RAM" userId="d4c58121-babd-447c-9684-e1392cdeace8" providerId="ADAL" clId="{E740EBB5-D9F8-4339-8FE9-1D09E76992EC}" dt="2023-05-06T21:59:16.383" v="257" actId="1076"/>
          <ac:picMkLst>
            <pc:docMk/>
            <pc:sldMk cId="1417085810" sldId="257"/>
            <ac:picMk id="1026" creationId="{A21EFAF5-8640-AAFA-1AD8-11E5E61E06A9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6T21:55:56.439" v="256" actId="20577"/>
        <pc:sldMkLst>
          <pc:docMk/>
          <pc:sldMk cId="1056767562" sldId="258"/>
        </pc:sldMkLst>
        <pc:spChg chg="mod">
          <ac:chgData name="KODANDARAM, SATWIK RAM" userId="d4c58121-babd-447c-9684-e1392cdeace8" providerId="ADAL" clId="{E740EBB5-D9F8-4339-8FE9-1D09E76992EC}" dt="2023-05-06T19:53:51.084" v="123"/>
          <ac:spMkLst>
            <pc:docMk/>
            <pc:sldMk cId="1056767562" sldId="258"/>
            <ac:spMk id="2" creationId="{2B760990-A184-09F5-1A55-5FF169F88BC4}"/>
          </ac:spMkLst>
        </pc:spChg>
        <pc:spChg chg="del">
          <ac:chgData name="KODANDARAM, SATWIK RAM" userId="d4c58121-babd-447c-9684-e1392cdeace8" providerId="ADAL" clId="{E740EBB5-D9F8-4339-8FE9-1D09E76992EC}" dt="2023-05-06T18:26:51.821" v="5"/>
          <ac:spMkLst>
            <pc:docMk/>
            <pc:sldMk cId="1056767562" sldId="258"/>
            <ac:spMk id="3" creationId="{24AC9780-5D55-A112-8FBE-FFA456B50FF1}"/>
          </ac:spMkLst>
        </pc:spChg>
        <pc:spChg chg="mod">
          <ac:chgData name="KODANDARAM, SATWIK RAM" userId="d4c58121-babd-447c-9684-e1392cdeace8" providerId="ADAL" clId="{E740EBB5-D9F8-4339-8FE9-1D09E76992EC}" dt="2023-05-06T21:55:56.439" v="256" actId="20577"/>
          <ac:spMkLst>
            <pc:docMk/>
            <pc:sldMk cId="1056767562" sldId="258"/>
            <ac:spMk id="4" creationId="{285B6B54-3988-F003-5AF2-ECC18A84B169}"/>
          </ac:spMkLst>
        </pc:spChg>
        <pc:picChg chg="add mod">
          <ac:chgData name="KODANDARAM, SATWIK RAM" userId="d4c58121-babd-447c-9684-e1392cdeace8" providerId="ADAL" clId="{E740EBB5-D9F8-4339-8FE9-1D09E76992EC}" dt="2023-05-06T18:26:51.821" v="5"/>
          <ac:picMkLst>
            <pc:docMk/>
            <pc:sldMk cId="1056767562" sldId="258"/>
            <ac:picMk id="2050" creationId="{C3113554-5AB4-525B-9A15-84B593F06B24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6T19:54:07.760" v="145" actId="20577"/>
        <pc:sldMkLst>
          <pc:docMk/>
          <pc:sldMk cId="89908696" sldId="259"/>
        </pc:sldMkLst>
        <pc:spChg chg="mod">
          <ac:chgData name="KODANDARAM, SATWIK RAM" userId="d4c58121-babd-447c-9684-e1392cdeace8" providerId="ADAL" clId="{E740EBB5-D9F8-4339-8FE9-1D09E76992EC}" dt="2023-05-06T19:54:07.760" v="145" actId="20577"/>
          <ac:spMkLst>
            <pc:docMk/>
            <pc:sldMk cId="89908696" sldId="259"/>
            <ac:spMk id="2" creationId="{68E7194B-25F5-D812-D071-F7B22FC5E5DF}"/>
          </ac:spMkLst>
        </pc:spChg>
        <pc:spChg chg="del">
          <ac:chgData name="KODANDARAM, SATWIK RAM" userId="d4c58121-babd-447c-9684-e1392cdeace8" providerId="ADAL" clId="{E740EBB5-D9F8-4339-8FE9-1D09E76992EC}" dt="2023-05-06T19:35:17.056" v="7"/>
          <ac:spMkLst>
            <pc:docMk/>
            <pc:sldMk cId="89908696" sldId="259"/>
            <ac:spMk id="3" creationId="{5E6C7F08-1CC4-3658-A59C-D83B32A344CC}"/>
          </ac:spMkLst>
        </pc:spChg>
        <pc:picChg chg="add mod">
          <ac:chgData name="KODANDARAM, SATWIK RAM" userId="d4c58121-babd-447c-9684-e1392cdeace8" providerId="ADAL" clId="{E740EBB5-D9F8-4339-8FE9-1D09E76992EC}" dt="2023-05-06T19:35:17.056" v="7"/>
          <ac:picMkLst>
            <pc:docMk/>
            <pc:sldMk cId="89908696" sldId="259"/>
            <ac:picMk id="3074" creationId="{C512435A-1938-E660-4E31-EB6404CAE3F4}"/>
          </ac:picMkLst>
        </pc:picChg>
      </pc:sldChg>
      <pc:sldChg chg="addSp modSp new mod">
        <pc:chgData name="KODANDARAM, SATWIK RAM" userId="d4c58121-babd-447c-9684-e1392cdeace8" providerId="ADAL" clId="{E740EBB5-D9F8-4339-8FE9-1D09E76992EC}" dt="2023-05-06T21:08:22.516" v="161"/>
        <pc:sldMkLst>
          <pc:docMk/>
          <pc:sldMk cId="1158436529" sldId="260"/>
        </pc:sldMkLst>
        <pc:spChg chg="mod">
          <ac:chgData name="KODANDARAM, SATWIK RAM" userId="d4c58121-babd-447c-9684-e1392cdeace8" providerId="ADAL" clId="{E740EBB5-D9F8-4339-8FE9-1D09E76992EC}" dt="2023-05-06T21:08:22.516" v="161"/>
          <ac:spMkLst>
            <pc:docMk/>
            <pc:sldMk cId="1158436529" sldId="260"/>
            <ac:spMk id="2" creationId="{93D04623-987E-0E64-1AF8-199B24EB31B7}"/>
          </ac:spMkLst>
        </pc:spChg>
        <pc:spChg chg="mod">
          <ac:chgData name="KODANDARAM, SATWIK RAM" userId="d4c58121-babd-447c-9684-e1392cdeace8" providerId="ADAL" clId="{E740EBB5-D9F8-4339-8FE9-1D09E76992EC}" dt="2023-05-06T21:06:55.402" v="160" actId="5793"/>
          <ac:spMkLst>
            <pc:docMk/>
            <pc:sldMk cId="1158436529" sldId="260"/>
            <ac:spMk id="3" creationId="{06DC47A6-FECF-B6B6-9865-560319960DDA}"/>
          </ac:spMkLst>
        </pc:spChg>
        <pc:picChg chg="add mod">
          <ac:chgData name="KODANDARAM, SATWIK RAM" userId="d4c58121-babd-447c-9684-e1392cdeace8" providerId="ADAL" clId="{E740EBB5-D9F8-4339-8FE9-1D09E76992EC}" dt="2023-05-06T19:35:56.197" v="14" actId="1076"/>
          <ac:picMkLst>
            <pc:docMk/>
            <pc:sldMk cId="1158436529" sldId="260"/>
            <ac:picMk id="4098" creationId="{96BC8366-304A-BE13-BF7F-83B9CA2C2FD0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6T21:15:49.175" v="162"/>
        <pc:sldMkLst>
          <pc:docMk/>
          <pc:sldMk cId="3554678215" sldId="261"/>
        </pc:sldMkLst>
        <pc:spChg chg="mod">
          <ac:chgData name="KODANDARAM, SATWIK RAM" userId="d4c58121-babd-447c-9684-e1392cdeace8" providerId="ADAL" clId="{E740EBB5-D9F8-4339-8FE9-1D09E76992EC}" dt="2023-05-06T21:15:49.175" v="162"/>
          <ac:spMkLst>
            <pc:docMk/>
            <pc:sldMk cId="3554678215" sldId="261"/>
            <ac:spMk id="2" creationId="{6530B1BA-DF3B-908C-C3A1-C5B57E15C876}"/>
          </ac:spMkLst>
        </pc:spChg>
        <pc:spChg chg="del">
          <ac:chgData name="KODANDARAM, SATWIK RAM" userId="d4c58121-babd-447c-9684-e1392cdeace8" providerId="ADAL" clId="{E740EBB5-D9F8-4339-8FE9-1D09E76992EC}" dt="2023-05-06T19:36:09.899" v="16"/>
          <ac:spMkLst>
            <pc:docMk/>
            <pc:sldMk cId="3554678215" sldId="261"/>
            <ac:spMk id="3" creationId="{970AC664-11DD-434B-A41C-2391D235D6CD}"/>
          </ac:spMkLst>
        </pc:spChg>
        <pc:picChg chg="add mod">
          <ac:chgData name="KODANDARAM, SATWIK RAM" userId="d4c58121-babd-447c-9684-e1392cdeace8" providerId="ADAL" clId="{E740EBB5-D9F8-4339-8FE9-1D09E76992EC}" dt="2023-05-06T19:36:09.899" v="16"/>
          <ac:picMkLst>
            <pc:docMk/>
            <pc:sldMk cId="3554678215" sldId="261"/>
            <ac:picMk id="5122" creationId="{E2C6E15A-4CD7-6E7B-543C-1ACEAEA3016C}"/>
          </ac:picMkLst>
        </pc:picChg>
      </pc:sldChg>
      <pc:sldChg chg="addSp modSp new mod">
        <pc:chgData name="KODANDARAM, SATWIK RAM" userId="d4c58121-babd-447c-9684-e1392cdeace8" providerId="ADAL" clId="{E740EBB5-D9F8-4339-8FE9-1D09E76992EC}" dt="2023-05-06T19:54:31.168" v="147" actId="113"/>
        <pc:sldMkLst>
          <pc:docMk/>
          <pc:sldMk cId="3130114140" sldId="262"/>
        </pc:sldMkLst>
        <pc:spChg chg="mod">
          <ac:chgData name="KODANDARAM, SATWIK RAM" userId="d4c58121-babd-447c-9684-e1392cdeace8" providerId="ADAL" clId="{E740EBB5-D9F8-4339-8FE9-1D09E76992EC}" dt="2023-05-06T19:54:31.168" v="147" actId="113"/>
          <ac:spMkLst>
            <pc:docMk/>
            <pc:sldMk cId="3130114140" sldId="262"/>
            <ac:spMk id="2" creationId="{CB9D34F6-7C55-016F-6C96-3779D980B984}"/>
          </ac:spMkLst>
        </pc:spChg>
        <pc:picChg chg="add mod">
          <ac:chgData name="KODANDARAM, SATWIK RAM" userId="d4c58121-babd-447c-9684-e1392cdeace8" providerId="ADAL" clId="{E740EBB5-D9F8-4339-8FE9-1D09E76992EC}" dt="2023-05-06T19:36:46.967" v="19" actId="1076"/>
          <ac:picMkLst>
            <pc:docMk/>
            <pc:sldMk cId="3130114140" sldId="262"/>
            <ac:picMk id="6146" creationId="{0CD1C0FC-A628-EDD9-8B9E-19A21CBBD82C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6T21:40:56.097" v="167" actId="113"/>
        <pc:sldMkLst>
          <pc:docMk/>
          <pc:sldMk cId="1094486249" sldId="263"/>
        </pc:sldMkLst>
        <pc:spChg chg="mod">
          <ac:chgData name="KODANDARAM, SATWIK RAM" userId="d4c58121-babd-447c-9684-e1392cdeace8" providerId="ADAL" clId="{E740EBB5-D9F8-4339-8FE9-1D09E76992EC}" dt="2023-05-06T21:40:56.097" v="167" actId="113"/>
          <ac:spMkLst>
            <pc:docMk/>
            <pc:sldMk cId="1094486249" sldId="263"/>
            <ac:spMk id="2" creationId="{081559B8-680F-0BDA-1039-F3D90C1BBFC6}"/>
          </ac:spMkLst>
        </pc:spChg>
        <pc:spChg chg="del">
          <ac:chgData name="KODANDARAM, SATWIK RAM" userId="d4c58121-babd-447c-9684-e1392cdeace8" providerId="ADAL" clId="{E740EBB5-D9F8-4339-8FE9-1D09E76992EC}" dt="2023-05-06T19:36:59.892" v="21"/>
          <ac:spMkLst>
            <pc:docMk/>
            <pc:sldMk cId="1094486249" sldId="263"/>
            <ac:spMk id="3" creationId="{F71E4D64-42F0-00D0-CD2B-AD5FE1DB9D85}"/>
          </ac:spMkLst>
        </pc:spChg>
        <pc:picChg chg="add mod">
          <ac:chgData name="KODANDARAM, SATWIK RAM" userId="d4c58121-babd-447c-9684-e1392cdeace8" providerId="ADAL" clId="{E740EBB5-D9F8-4339-8FE9-1D09E76992EC}" dt="2023-05-06T19:36:59.892" v="21"/>
          <ac:picMkLst>
            <pc:docMk/>
            <pc:sldMk cId="1094486249" sldId="263"/>
            <ac:picMk id="7170" creationId="{D4ABCED5-673C-2984-B3FC-6BC63CB983D5}"/>
          </ac:picMkLst>
        </pc:picChg>
      </pc:sldChg>
      <pc:sldChg chg="addSp modSp new mod">
        <pc:chgData name="KODANDARAM, SATWIK RAM" userId="d4c58121-babd-447c-9684-e1392cdeace8" providerId="ADAL" clId="{E740EBB5-D9F8-4339-8FE9-1D09E76992EC}" dt="2023-05-06T21:41:33.202" v="170"/>
        <pc:sldMkLst>
          <pc:docMk/>
          <pc:sldMk cId="3794522797" sldId="264"/>
        </pc:sldMkLst>
        <pc:spChg chg="mod">
          <ac:chgData name="KODANDARAM, SATWIK RAM" userId="d4c58121-babd-447c-9684-e1392cdeace8" providerId="ADAL" clId="{E740EBB5-D9F8-4339-8FE9-1D09E76992EC}" dt="2023-05-06T21:41:33.202" v="170"/>
          <ac:spMkLst>
            <pc:docMk/>
            <pc:sldMk cId="3794522797" sldId="264"/>
            <ac:spMk id="2" creationId="{F87C5BA2-5255-92D9-EE18-E2DFD3FA3CA4}"/>
          </ac:spMkLst>
        </pc:spChg>
        <pc:picChg chg="add mod">
          <ac:chgData name="KODANDARAM, SATWIK RAM" userId="d4c58121-babd-447c-9684-e1392cdeace8" providerId="ADAL" clId="{E740EBB5-D9F8-4339-8FE9-1D09E76992EC}" dt="2023-05-06T19:38:47.483" v="27" actId="1076"/>
          <ac:picMkLst>
            <pc:docMk/>
            <pc:sldMk cId="3794522797" sldId="264"/>
            <ac:picMk id="8194" creationId="{E7F5EAA4-7E5F-1C85-729B-55F16189CA27}"/>
          </ac:picMkLst>
        </pc:picChg>
      </pc:sldChg>
      <pc:sldChg chg="addSp modSp new mod">
        <pc:chgData name="KODANDARAM, SATWIK RAM" userId="d4c58121-babd-447c-9684-e1392cdeace8" providerId="ADAL" clId="{E740EBB5-D9F8-4339-8FE9-1D09E76992EC}" dt="2023-05-06T21:41:53.234" v="172" actId="113"/>
        <pc:sldMkLst>
          <pc:docMk/>
          <pc:sldMk cId="27375670" sldId="265"/>
        </pc:sldMkLst>
        <pc:spChg chg="mod">
          <ac:chgData name="KODANDARAM, SATWIK RAM" userId="d4c58121-babd-447c-9684-e1392cdeace8" providerId="ADAL" clId="{E740EBB5-D9F8-4339-8FE9-1D09E76992EC}" dt="2023-05-06T21:41:53.234" v="172" actId="113"/>
          <ac:spMkLst>
            <pc:docMk/>
            <pc:sldMk cId="27375670" sldId="265"/>
            <ac:spMk id="2" creationId="{9794A9CB-0C9B-2164-58DF-632ABF44B4AA}"/>
          </ac:spMkLst>
        </pc:spChg>
        <pc:picChg chg="add mod">
          <ac:chgData name="KODANDARAM, SATWIK RAM" userId="d4c58121-babd-447c-9684-e1392cdeace8" providerId="ADAL" clId="{E740EBB5-D9F8-4339-8FE9-1D09E76992EC}" dt="2023-05-06T19:39:11.308" v="31" actId="1076"/>
          <ac:picMkLst>
            <pc:docMk/>
            <pc:sldMk cId="27375670" sldId="265"/>
            <ac:picMk id="9218" creationId="{E876A275-B6AA-32C2-5FB4-57DB4E0B0540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6T21:42:15.748" v="174" actId="113"/>
        <pc:sldMkLst>
          <pc:docMk/>
          <pc:sldMk cId="3462752821" sldId="266"/>
        </pc:sldMkLst>
        <pc:spChg chg="mod">
          <ac:chgData name="KODANDARAM, SATWIK RAM" userId="d4c58121-babd-447c-9684-e1392cdeace8" providerId="ADAL" clId="{E740EBB5-D9F8-4339-8FE9-1D09E76992EC}" dt="2023-05-06T21:42:15.748" v="174" actId="113"/>
          <ac:spMkLst>
            <pc:docMk/>
            <pc:sldMk cId="3462752821" sldId="266"/>
            <ac:spMk id="2" creationId="{880589AE-4606-D394-445A-3D688AB0089E}"/>
          </ac:spMkLst>
        </pc:spChg>
        <pc:spChg chg="del">
          <ac:chgData name="KODANDARAM, SATWIK RAM" userId="d4c58121-babd-447c-9684-e1392cdeace8" providerId="ADAL" clId="{E740EBB5-D9F8-4339-8FE9-1D09E76992EC}" dt="2023-05-06T19:39:28.724" v="33"/>
          <ac:spMkLst>
            <pc:docMk/>
            <pc:sldMk cId="3462752821" sldId="266"/>
            <ac:spMk id="3" creationId="{BB8E0BE6-F419-D5C5-94C9-F4E39A5AA74B}"/>
          </ac:spMkLst>
        </pc:spChg>
        <pc:spChg chg="add mod">
          <ac:chgData name="KODANDARAM, SATWIK RAM" userId="d4c58121-babd-447c-9684-e1392cdeace8" providerId="ADAL" clId="{E740EBB5-D9F8-4339-8FE9-1D09E76992EC}" dt="2023-05-06T19:41:28.768" v="44" actId="1076"/>
          <ac:spMkLst>
            <pc:docMk/>
            <pc:sldMk cId="3462752821" sldId="266"/>
            <ac:spMk id="4" creationId="{DD0EBD9C-05CB-FA2A-262D-6CD4F0F7AB13}"/>
          </ac:spMkLst>
        </pc:spChg>
        <pc:picChg chg="add mod">
          <ac:chgData name="KODANDARAM, SATWIK RAM" userId="d4c58121-babd-447c-9684-e1392cdeace8" providerId="ADAL" clId="{E740EBB5-D9F8-4339-8FE9-1D09E76992EC}" dt="2023-05-06T19:41:31.356" v="45" actId="1076"/>
          <ac:picMkLst>
            <pc:docMk/>
            <pc:sldMk cId="3462752821" sldId="266"/>
            <ac:picMk id="10242" creationId="{ECAAFF2F-95D8-6352-0D4C-5FF2B21BD3DE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6T21:42:48.793" v="176" actId="113"/>
        <pc:sldMkLst>
          <pc:docMk/>
          <pc:sldMk cId="3160525914" sldId="267"/>
        </pc:sldMkLst>
        <pc:spChg chg="mod">
          <ac:chgData name="KODANDARAM, SATWIK RAM" userId="d4c58121-babd-447c-9684-e1392cdeace8" providerId="ADAL" clId="{E740EBB5-D9F8-4339-8FE9-1D09E76992EC}" dt="2023-05-06T21:42:48.793" v="176" actId="113"/>
          <ac:spMkLst>
            <pc:docMk/>
            <pc:sldMk cId="3160525914" sldId="267"/>
            <ac:spMk id="2" creationId="{2E1DCD68-BDF6-B288-EA0B-81B9BD7A248F}"/>
          </ac:spMkLst>
        </pc:spChg>
        <pc:spChg chg="del">
          <ac:chgData name="KODANDARAM, SATWIK RAM" userId="d4c58121-babd-447c-9684-e1392cdeace8" providerId="ADAL" clId="{E740EBB5-D9F8-4339-8FE9-1D09E76992EC}" dt="2023-05-06T19:41:56.548" v="46"/>
          <ac:spMkLst>
            <pc:docMk/>
            <pc:sldMk cId="3160525914" sldId="267"/>
            <ac:spMk id="3" creationId="{28901286-E4BC-E209-9706-037F12AB5F38}"/>
          </ac:spMkLst>
        </pc:spChg>
        <pc:picChg chg="add mod">
          <ac:chgData name="KODANDARAM, SATWIK RAM" userId="d4c58121-babd-447c-9684-e1392cdeace8" providerId="ADAL" clId="{E740EBB5-D9F8-4339-8FE9-1D09E76992EC}" dt="2023-05-06T19:41:56.548" v="46"/>
          <ac:picMkLst>
            <pc:docMk/>
            <pc:sldMk cId="3160525914" sldId="267"/>
            <ac:picMk id="11266" creationId="{D29B5901-8409-07DE-BED3-5583F1C43D09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6T21:43:02.701" v="178" actId="113"/>
        <pc:sldMkLst>
          <pc:docMk/>
          <pc:sldMk cId="820892793" sldId="268"/>
        </pc:sldMkLst>
        <pc:spChg chg="mod">
          <ac:chgData name="KODANDARAM, SATWIK RAM" userId="d4c58121-babd-447c-9684-e1392cdeace8" providerId="ADAL" clId="{E740EBB5-D9F8-4339-8FE9-1D09E76992EC}" dt="2023-05-06T21:43:02.701" v="178" actId="113"/>
          <ac:spMkLst>
            <pc:docMk/>
            <pc:sldMk cId="820892793" sldId="268"/>
            <ac:spMk id="2" creationId="{466B721F-651F-0529-9554-3F8B7542FB8F}"/>
          </ac:spMkLst>
        </pc:spChg>
        <pc:spChg chg="del">
          <ac:chgData name="KODANDARAM, SATWIK RAM" userId="d4c58121-babd-447c-9684-e1392cdeace8" providerId="ADAL" clId="{E740EBB5-D9F8-4339-8FE9-1D09E76992EC}" dt="2023-05-06T19:42:13.603" v="48"/>
          <ac:spMkLst>
            <pc:docMk/>
            <pc:sldMk cId="820892793" sldId="268"/>
            <ac:spMk id="3" creationId="{A08E267D-BFEF-595C-FFBF-8C088B2464EB}"/>
          </ac:spMkLst>
        </pc:spChg>
        <pc:picChg chg="add mod">
          <ac:chgData name="KODANDARAM, SATWIK RAM" userId="d4c58121-babd-447c-9684-e1392cdeace8" providerId="ADAL" clId="{E740EBB5-D9F8-4339-8FE9-1D09E76992EC}" dt="2023-05-06T19:42:13.603" v="48"/>
          <ac:picMkLst>
            <pc:docMk/>
            <pc:sldMk cId="820892793" sldId="268"/>
            <ac:picMk id="12290" creationId="{55E017FA-3570-8486-8AB9-69266342FA35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6T21:43:21.390" v="180" actId="113"/>
        <pc:sldMkLst>
          <pc:docMk/>
          <pc:sldMk cId="672672343" sldId="269"/>
        </pc:sldMkLst>
        <pc:spChg chg="mod">
          <ac:chgData name="KODANDARAM, SATWIK RAM" userId="d4c58121-babd-447c-9684-e1392cdeace8" providerId="ADAL" clId="{E740EBB5-D9F8-4339-8FE9-1D09E76992EC}" dt="2023-05-06T21:43:21.390" v="180" actId="113"/>
          <ac:spMkLst>
            <pc:docMk/>
            <pc:sldMk cId="672672343" sldId="269"/>
            <ac:spMk id="2" creationId="{ACE1B2C5-0EB9-482B-53FE-012270F085A9}"/>
          </ac:spMkLst>
        </pc:spChg>
        <pc:spChg chg="del">
          <ac:chgData name="KODANDARAM, SATWIK RAM" userId="d4c58121-babd-447c-9684-e1392cdeace8" providerId="ADAL" clId="{E740EBB5-D9F8-4339-8FE9-1D09E76992EC}" dt="2023-05-06T19:42:41.920" v="50"/>
          <ac:spMkLst>
            <pc:docMk/>
            <pc:sldMk cId="672672343" sldId="269"/>
            <ac:spMk id="3" creationId="{CCCAB567-E8D8-BC74-0905-DEAC5BC4BF12}"/>
          </ac:spMkLst>
        </pc:spChg>
        <pc:picChg chg="add mod">
          <ac:chgData name="KODANDARAM, SATWIK RAM" userId="d4c58121-babd-447c-9684-e1392cdeace8" providerId="ADAL" clId="{E740EBB5-D9F8-4339-8FE9-1D09E76992EC}" dt="2023-05-06T19:42:41.920" v="50"/>
          <ac:picMkLst>
            <pc:docMk/>
            <pc:sldMk cId="672672343" sldId="269"/>
            <ac:picMk id="13314" creationId="{830BBE05-ADE7-1999-3354-A7411A5724AC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6T21:43:37.076" v="182" actId="113"/>
        <pc:sldMkLst>
          <pc:docMk/>
          <pc:sldMk cId="3584016150" sldId="270"/>
        </pc:sldMkLst>
        <pc:spChg chg="mod">
          <ac:chgData name="KODANDARAM, SATWIK RAM" userId="d4c58121-babd-447c-9684-e1392cdeace8" providerId="ADAL" clId="{E740EBB5-D9F8-4339-8FE9-1D09E76992EC}" dt="2023-05-06T21:43:37.076" v="182" actId="113"/>
          <ac:spMkLst>
            <pc:docMk/>
            <pc:sldMk cId="3584016150" sldId="270"/>
            <ac:spMk id="2" creationId="{577CAC25-18DC-885E-8E3F-D2F5E7EB4523}"/>
          </ac:spMkLst>
        </pc:spChg>
        <pc:spChg chg="del">
          <ac:chgData name="KODANDARAM, SATWIK RAM" userId="d4c58121-babd-447c-9684-e1392cdeace8" providerId="ADAL" clId="{E740EBB5-D9F8-4339-8FE9-1D09E76992EC}" dt="2023-05-06T19:43:00.039" v="52"/>
          <ac:spMkLst>
            <pc:docMk/>
            <pc:sldMk cId="3584016150" sldId="270"/>
            <ac:spMk id="3" creationId="{2DC537CF-8B04-9DE0-2D3F-F0C15E3FB358}"/>
          </ac:spMkLst>
        </pc:spChg>
        <pc:picChg chg="add mod">
          <ac:chgData name="KODANDARAM, SATWIK RAM" userId="d4c58121-babd-447c-9684-e1392cdeace8" providerId="ADAL" clId="{E740EBB5-D9F8-4339-8FE9-1D09E76992EC}" dt="2023-05-06T19:43:00.039" v="52"/>
          <ac:picMkLst>
            <pc:docMk/>
            <pc:sldMk cId="3584016150" sldId="270"/>
            <ac:picMk id="14338" creationId="{E83A2224-B206-5818-B5C5-3B7D7525D4E4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6T21:44:09.017" v="184" actId="113"/>
        <pc:sldMkLst>
          <pc:docMk/>
          <pc:sldMk cId="624904543" sldId="271"/>
        </pc:sldMkLst>
        <pc:spChg chg="mod">
          <ac:chgData name="KODANDARAM, SATWIK RAM" userId="d4c58121-babd-447c-9684-e1392cdeace8" providerId="ADAL" clId="{E740EBB5-D9F8-4339-8FE9-1D09E76992EC}" dt="2023-05-06T21:44:09.017" v="184" actId="113"/>
          <ac:spMkLst>
            <pc:docMk/>
            <pc:sldMk cId="624904543" sldId="271"/>
            <ac:spMk id="2" creationId="{6A70CC31-CB4C-6DE6-1AE0-525E50B1CDB1}"/>
          </ac:spMkLst>
        </pc:spChg>
        <pc:spChg chg="del">
          <ac:chgData name="KODANDARAM, SATWIK RAM" userId="d4c58121-babd-447c-9684-e1392cdeace8" providerId="ADAL" clId="{E740EBB5-D9F8-4339-8FE9-1D09E76992EC}" dt="2023-05-06T19:43:13.864" v="54"/>
          <ac:spMkLst>
            <pc:docMk/>
            <pc:sldMk cId="624904543" sldId="271"/>
            <ac:spMk id="3" creationId="{2E1EE518-D899-AA56-5EE9-F178BB99732D}"/>
          </ac:spMkLst>
        </pc:spChg>
        <pc:picChg chg="add mod">
          <ac:chgData name="KODANDARAM, SATWIK RAM" userId="d4c58121-babd-447c-9684-e1392cdeace8" providerId="ADAL" clId="{E740EBB5-D9F8-4339-8FE9-1D09E76992EC}" dt="2023-05-06T19:43:13.864" v="54"/>
          <ac:picMkLst>
            <pc:docMk/>
            <pc:sldMk cId="624904543" sldId="271"/>
            <ac:picMk id="15362" creationId="{F8279511-7767-CAC9-7526-371A5E1BF575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6T21:44:26.990" v="186" actId="113"/>
        <pc:sldMkLst>
          <pc:docMk/>
          <pc:sldMk cId="2638977252" sldId="272"/>
        </pc:sldMkLst>
        <pc:spChg chg="mod">
          <ac:chgData name="KODANDARAM, SATWIK RAM" userId="d4c58121-babd-447c-9684-e1392cdeace8" providerId="ADAL" clId="{E740EBB5-D9F8-4339-8FE9-1D09E76992EC}" dt="2023-05-06T21:44:26.990" v="186" actId="113"/>
          <ac:spMkLst>
            <pc:docMk/>
            <pc:sldMk cId="2638977252" sldId="272"/>
            <ac:spMk id="2" creationId="{5040574E-75F8-4D6B-F846-A6B8C994EAA5}"/>
          </ac:spMkLst>
        </pc:spChg>
        <pc:spChg chg="del">
          <ac:chgData name="KODANDARAM, SATWIK RAM" userId="d4c58121-babd-447c-9684-e1392cdeace8" providerId="ADAL" clId="{E740EBB5-D9F8-4339-8FE9-1D09E76992EC}" dt="2023-05-06T19:43:25.216" v="56"/>
          <ac:spMkLst>
            <pc:docMk/>
            <pc:sldMk cId="2638977252" sldId="272"/>
            <ac:spMk id="3" creationId="{D278C792-F46A-1B01-F4C2-68A8DBA2BE4C}"/>
          </ac:spMkLst>
        </pc:spChg>
        <pc:picChg chg="add mod">
          <ac:chgData name="KODANDARAM, SATWIK RAM" userId="d4c58121-babd-447c-9684-e1392cdeace8" providerId="ADAL" clId="{E740EBB5-D9F8-4339-8FE9-1D09E76992EC}" dt="2023-05-06T19:43:25.216" v="56"/>
          <ac:picMkLst>
            <pc:docMk/>
            <pc:sldMk cId="2638977252" sldId="272"/>
            <ac:picMk id="16386" creationId="{161C70DD-E00C-A9E2-AC8C-D33DF6485E66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6T21:44:44.105" v="188" actId="113"/>
        <pc:sldMkLst>
          <pc:docMk/>
          <pc:sldMk cId="135680733" sldId="273"/>
        </pc:sldMkLst>
        <pc:spChg chg="mod">
          <ac:chgData name="KODANDARAM, SATWIK RAM" userId="d4c58121-babd-447c-9684-e1392cdeace8" providerId="ADAL" clId="{E740EBB5-D9F8-4339-8FE9-1D09E76992EC}" dt="2023-05-06T21:44:44.105" v="188" actId="113"/>
          <ac:spMkLst>
            <pc:docMk/>
            <pc:sldMk cId="135680733" sldId="273"/>
            <ac:spMk id="2" creationId="{0900BB11-8BB7-C50D-58D1-5837A6D05D57}"/>
          </ac:spMkLst>
        </pc:spChg>
        <pc:spChg chg="del mod">
          <ac:chgData name="KODANDARAM, SATWIK RAM" userId="d4c58121-babd-447c-9684-e1392cdeace8" providerId="ADAL" clId="{E740EBB5-D9F8-4339-8FE9-1D09E76992EC}" dt="2023-05-06T19:43:40.535" v="59"/>
          <ac:spMkLst>
            <pc:docMk/>
            <pc:sldMk cId="135680733" sldId="273"/>
            <ac:spMk id="3" creationId="{9AD7DF98-96A1-1B3D-9AEC-5B1E8C37D17B}"/>
          </ac:spMkLst>
        </pc:spChg>
        <pc:picChg chg="add mod">
          <ac:chgData name="KODANDARAM, SATWIK RAM" userId="d4c58121-babd-447c-9684-e1392cdeace8" providerId="ADAL" clId="{E740EBB5-D9F8-4339-8FE9-1D09E76992EC}" dt="2023-05-06T19:43:40.535" v="59"/>
          <ac:picMkLst>
            <pc:docMk/>
            <pc:sldMk cId="135680733" sldId="273"/>
            <ac:picMk id="17410" creationId="{7158192C-1384-ABC1-BDF6-1254F49A4EB0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6T21:44:56.723" v="190" actId="113"/>
        <pc:sldMkLst>
          <pc:docMk/>
          <pc:sldMk cId="1454964919" sldId="274"/>
        </pc:sldMkLst>
        <pc:spChg chg="mod">
          <ac:chgData name="KODANDARAM, SATWIK RAM" userId="d4c58121-babd-447c-9684-e1392cdeace8" providerId="ADAL" clId="{E740EBB5-D9F8-4339-8FE9-1D09E76992EC}" dt="2023-05-06T21:44:56.723" v="190" actId="113"/>
          <ac:spMkLst>
            <pc:docMk/>
            <pc:sldMk cId="1454964919" sldId="274"/>
            <ac:spMk id="2" creationId="{06FD23A7-A0C6-5214-8CA7-2A002A8522E6}"/>
          </ac:spMkLst>
        </pc:spChg>
        <pc:spChg chg="del">
          <ac:chgData name="KODANDARAM, SATWIK RAM" userId="d4c58121-babd-447c-9684-e1392cdeace8" providerId="ADAL" clId="{E740EBB5-D9F8-4339-8FE9-1D09E76992EC}" dt="2023-05-06T19:45:11.540" v="61"/>
          <ac:spMkLst>
            <pc:docMk/>
            <pc:sldMk cId="1454964919" sldId="274"/>
            <ac:spMk id="3" creationId="{CE671029-A4DC-031C-3832-3FB61B3DD328}"/>
          </ac:spMkLst>
        </pc:spChg>
        <pc:picChg chg="add mod">
          <ac:chgData name="KODANDARAM, SATWIK RAM" userId="d4c58121-babd-447c-9684-e1392cdeace8" providerId="ADAL" clId="{E740EBB5-D9F8-4339-8FE9-1D09E76992EC}" dt="2023-05-06T19:45:11.540" v="61"/>
          <ac:picMkLst>
            <pc:docMk/>
            <pc:sldMk cId="1454964919" sldId="274"/>
            <ac:picMk id="18434" creationId="{26CB7135-89E2-6712-2A47-7F7B526F470E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6T21:45:14.135" v="192" actId="113"/>
        <pc:sldMkLst>
          <pc:docMk/>
          <pc:sldMk cId="2177012920" sldId="275"/>
        </pc:sldMkLst>
        <pc:spChg chg="mod">
          <ac:chgData name="KODANDARAM, SATWIK RAM" userId="d4c58121-babd-447c-9684-e1392cdeace8" providerId="ADAL" clId="{E740EBB5-D9F8-4339-8FE9-1D09E76992EC}" dt="2023-05-06T21:45:14.135" v="192" actId="113"/>
          <ac:spMkLst>
            <pc:docMk/>
            <pc:sldMk cId="2177012920" sldId="275"/>
            <ac:spMk id="2" creationId="{1E89B0A1-0BCF-FB8B-D7D7-AA2A57EFA6D7}"/>
          </ac:spMkLst>
        </pc:spChg>
        <pc:spChg chg="del mod">
          <ac:chgData name="KODANDARAM, SATWIK RAM" userId="d4c58121-babd-447c-9684-e1392cdeace8" providerId="ADAL" clId="{E740EBB5-D9F8-4339-8FE9-1D09E76992EC}" dt="2023-05-06T19:45:26.627" v="64"/>
          <ac:spMkLst>
            <pc:docMk/>
            <pc:sldMk cId="2177012920" sldId="275"/>
            <ac:spMk id="3" creationId="{C2D8A262-3455-16FE-D894-0B18868B8627}"/>
          </ac:spMkLst>
        </pc:spChg>
        <pc:picChg chg="add mod">
          <ac:chgData name="KODANDARAM, SATWIK RAM" userId="d4c58121-babd-447c-9684-e1392cdeace8" providerId="ADAL" clId="{E740EBB5-D9F8-4339-8FE9-1D09E76992EC}" dt="2023-05-06T19:45:26.627" v="64"/>
          <ac:picMkLst>
            <pc:docMk/>
            <pc:sldMk cId="2177012920" sldId="275"/>
            <ac:picMk id="19458" creationId="{46022C0B-F9FE-CC2E-2792-4071C8A3880F}"/>
          </ac:picMkLst>
        </pc:picChg>
      </pc:sldChg>
      <pc:sldChg chg="addSp delSp modSp new">
        <pc:chgData name="KODANDARAM, SATWIK RAM" userId="d4c58121-babd-447c-9684-e1392cdeace8" providerId="ADAL" clId="{E740EBB5-D9F8-4339-8FE9-1D09E76992EC}" dt="2023-05-06T19:45:44.647" v="66"/>
        <pc:sldMkLst>
          <pc:docMk/>
          <pc:sldMk cId="3515697687" sldId="276"/>
        </pc:sldMkLst>
        <pc:spChg chg="del">
          <ac:chgData name="KODANDARAM, SATWIK RAM" userId="d4c58121-babd-447c-9684-e1392cdeace8" providerId="ADAL" clId="{E740EBB5-D9F8-4339-8FE9-1D09E76992EC}" dt="2023-05-06T19:45:44.647" v="66"/>
          <ac:spMkLst>
            <pc:docMk/>
            <pc:sldMk cId="3515697687" sldId="276"/>
            <ac:spMk id="3" creationId="{17BF2228-70AF-5D74-26F6-CA3545A382F4}"/>
          </ac:spMkLst>
        </pc:spChg>
        <pc:picChg chg="add mod">
          <ac:chgData name="KODANDARAM, SATWIK RAM" userId="d4c58121-babd-447c-9684-e1392cdeace8" providerId="ADAL" clId="{E740EBB5-D9F8-4339-8FE9-1D09E76992EC}" dt="2023-05-06T19:45:44.647" v="66"/>
          <ac:picMkLst>
            <pc:docMk/>
            <pc:sldMk cId="3515697687" sldId="276"/>
            <ac:picMk id="20482" creationId="{26AA458C-E3D3-6A83-0AFC-C581CE23E879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6T19:46:02.581" v="70"/>
        <pc:sldMkLst>
          <pc:docMk/>
          <pc:sldMk cId="1982216015" sldId="277"/>
        </pc:sldMkLst>
        <pc:spChg chg="del">
          <ac:chgData name="KODANDARAM, SATWIK RAM" userId="d4c58121-babd-447c-9684-e1392cdeace8" providerId="ADAL" clId="{E740EBB5-D9F8-4339-8FE9-1D09E76992EC}" dt="2023-05-06T19:46:02.581" v="70"/>
          <ac:spMkLst>
            <pc:docMk/>
            <pc:sldMk cId="1982216015" sldId="277"/>
            <ac:spMk id="3" creationId="{8E2EAC10-042D-AA9A-1496-DE5A55680A6E}"/>
          </ac:spMkLst>
        </pc:spChg>
        <pc:graphicFrameChg chg="add del modGraphic">
          <ac:chgData name="KODANDARAM, SATWIK RAM" userId="d4c58121-babd-447c-9684-e1392cdeace8" providerId="ADAL" clId="{E740EBB5-D9F8-4339-8FE9-1D09E76992EC}" dt="2023-05-06T19:46:01.118" v="69" actId="27309"/>
          <ac:graphicFrameMkLst>
            <pc:docMk/>
            <pc:sldMk cId="1982216015" sldId="277"/>
            <ac:graphicFrameMk id="5" creationId="{1009D0E9-75E5-9CF0-0379-7679365B3BD3}"/>
          </ac:graphicFrameMkLst>
        </pc:graphicFrameChg>
        <pc:picChg chg="add mod">
          <ac:chgData name="KODANDARAM, SATWIK RAM" userId="d4c58121-babd-447c-9684-e1392cdeace8" providerId="ADAL" clId="{E740EBB5-D9F8-4339-8FE9-1D09E76992EC}" dt="2023-05-06T19:46:02.581" v="70"/>
          <ac:picMkLst>
            <pc:docMk/>
            <pc:sldMk cId="1982216015" sldId="277"/>
            <ac:picMk id="21506" creationId="{3BD1B053-790F-134D-2BE8-015FF0E80F52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6T21:45:35.728" v="194" actId="113"/>
        <pc:sldMkLst>
          <pc:docMk/>
          <pc:sldMk cId="2346110629" sldId="278"/>
        </pc:sldMkLst>
        <pc:spChg chg="mod">
          <ac:chgData name="KODANDARAM, SATWIK RAM" userId="d4c58121-babd-447c-9684-e1392cdeace8" providerId="ADAL" clId="{E740EBB5-D9F8-4339-8FE9-1D09E76992EC}" dt="2023-05-06T21:45:35.728" v="194" actId="113"/>
          <ac:spMkLst>
            <pc:docMk/>
            <pc:sldMk cId="2346110629" sldId="278"/>
            <ac:spMk id="2" creationId="{FAB10683-85B2-F84F-06D3-43A492D498B0}"/>
          </ac:spMkLst>
        </pc:spChg>
        <pc:spChg chg="del">
          <ac:chgData name="KODANDARAM, SATWIK RAM" userId="d4c58121-babd-447c-9684-e1392cdeace8" providerId="ADAL" clId="{E740EBB5-D9F8-4339-8FE9-1D09E76992EC}" dt="2023-05-06T19:46:22.280" v="72"/>
          <ac:spMkLst>
            <pc:docMk/>
            <pc:sldMk cId="2346110629" sldId="278"/>
            <ac:spMk id="3" creationId="{9F73E3CA-E6CA-3A91-065B-3D8CB0D6D073}"/>
          </ac:spMkLst>
        </pc:spChg>
        <pc:picChg chg="add mod">
          <ac:chgData name="KODANDARAM, SATWIK RAM" userId="d4c58121-babd-447c-9684-e1392cdeace8" providerId="ADAL" clId="{E740EBB5-D9F8-4339-8FE9-1D09E76992EC}" dt="2023-05-06T19:46:22.280" v="72"/>
          <ac:picMkLst>
            <pc:docMk/>
            <pc:sldMk cId="2346110629" sldId="278"/>
            <ac:picMk id="22530" creationId="{13C21E5B-7078-CCA5-98F7-39EDCA0DCD39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6T21:45:45.781" v="196" actId="113"/>
        <pc:sldMkLst>
          <pc:docMk/>
          <pc:sldMk cId="2509222219" sldId="279"/>
        </pc:sldMkLst>
        <pc:spChg chg="mod">
          <ac:chgData name="KODANDARAM, SATWIK RAM" userId="d4c58121-babd-447c-9684-e1392cdeace8" providerId="ADAL" clId="{E740EBB5-D9F8-4339-8FE9-1D09E76992EC}" dt="2023-05-06T21:45:45.781" v="196" actId="113"/>
          <ac:spMkLst>
            <pc:docMk/>
            <pc:sldMk cId="2509222219" sldId="279"/>
            <ac:spMk id="2" creationId="{7F3F4EAD-C341-2E57-161D-A9A59A42C914}"/>
          </ac:spMkLst>
        </pc:spChg>
        <pc:spChg chg="del">
          <ac:chgData name="KODANDARAM, SATWIK RAM" userId="d4c58121-babd-447c-9684-e1392cdeace8" providerId="ADAL" clId="{E740EBB5-D9F8-4339-8FE9-1D09E76992EC}" dt="2023-05-06T19:46:35.658" v="74"/>
          <ac:spMkLst>
            <pc:docMk/>
            <pc:sldMk cId="2509222219" sldId="279"/>
            <ac:spMk id="3" creationId="{38DE992A-EAC4-529C-CF31-92104A1F45E8}"/>
          </ac:spMkLst>
        </pc:spChg>
        <pc:picChg chg="add mod">
          <ac:chgData name="KODANDARAM, SATWIK RAM" userId="d4c58121-babd-447c-9684-e1392cdeace8" providerId="ADAL" clId="{E740EBB5-D9F8-4339-8FE9-1D09E76992EC}" dt="2023-05-06T19:46:35.658" v="74"/>
          <ac:picMkLst>
            <pc:docMk/>
            <pc:sldMk cId="2509222219" sldId="279"/>
            <ac:picMk id="23554" creationId="{D7707939-02B4-A843-7C6B-F2B94B11F01C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6T21:46:13.037" v="198" actId="113"/>
        <pc:sldMkLst>
          <pc:docMk/>
          <pc:sldMk cId="3544506617" sldId="280"/>
        </pc:sldMkLst>
        <pc:spChg chg="mod">
          <ac:chgData name="KODANDARAM, SATWIK RAM" userId="d4c58121-babd-447c-9684-e1392cdeace8" providerId="ADAL" clId="{E740EBB5-D9F8-4339-8FE9-1D09E76992EC}" dt="2023-05-06T21:46:13.037" v="198" actId="113"/>
          <ac:spMkLst>
            <pc:docMk/>
            <pc:sldMk cId="3544506617" sldId="280"/>
            <ac:spMk id="2" creationId="{21F5BAFB-7A4F-99C7-FDEB-8458388813C4}"/>
          </ac:spMkLst>
        </pc:spChg>
        <pc:spChg chg="del">
          <ac:chgData name="KODANDARAM, SATWIK RAM" userId="d4c58121-babd-447c-9684-e1392cdeace8" providerId="ADAL" clId="{E740EBB5-D9F8-4339-8FE9-1D09E76992EC}" dt="2023-05-06T19:46:56.175" v="76"/>
          <ac:spMkLst>
            <pc:docMk/>
            <pc:sldMk cId="3544506617" sldId="280"/>
            <ac:spMk id="3" creationId="{EB6E6F44-C923-0191-AD5F-606823961F51}"/>
          </ac:spMkLst>
        </pc:spChg>
        <pc:picChg chg="add mod">
          <ac:chgData name="KODANDARAM, SATWIK RAM" userId="d4c58121-babd-447c-9684-e1392cdeace8" providerId="ADAL" clId="{E740EBB5-D9F8-4339-8FE9-1D09E76992EC}" dt="2023-05-06T19:46:56.175" v="76"/>
          <ac:picMkLst>
            <pc:docMk/>
            <pc:sldMk cId="3544506617" sldId="280"/>
            <ac:picMk id="24578" creationId="{BA878446-6F26-F2BC-DDB2-D502A6A87873}"/>
          </ac:picMkLst>
        </pc:picChg>
      </pc:sldChg>
      <pc:sldChg chg="addSp delSp modSp new mod setBg">
        <pc:chgData name="KODANDARAM, SATWIK RAM" userId="d4c58121-babd-447c-9684-e1392cdeace8" providerId="ADAL" clId="{E740EBB5-D9F8-4339-8FE9-1D09E76992EC}" dt="2023-05-06T21:48:03.324" v="204" actId="113"/>
        <pc:sldMkLst>
          <pc:docMk/>
          <pc:sldMk cId="1840508055" sldId="281"/>
        </pc:sldMkLst>
        <pc:spChg chg="add del mod">
          <ac:chgData name="KODANDARAM, SATWIK RAM" userId="d4c58121-babd-447c-9684-e1392cdeace8" providerId="ADAL" clId="{E740EBB5-D9F8-4339-8FE9-1D09E76992EC}" dt="2023-05-06T21:48:03.324" v="204" actId="113"/>
          <ac:spMkLst>
            <pc:docMk/>
            <pc:sldMk cId="1840508055" sldId="281"/>
            <ac:spMk id="2" creationId="{E8C0C4C7-4072-7785-7713-7CC99C825BAA}"/>
          </ac:spMkLst>
        </pc:spChg>
        <pc:spChg chg="add del">
          <ac:chgData name="KODANDARAM, SATWIK RAM" userId="d4c58121-babd-447c-9684-e1392cdeace8" providerId="ADAL" clId="{E740EBB5-D9F8-4339-8FE9-1D09E76992EC}" dt="2023-05-06T19:47:17.332" v="80" actId="26606"/>
          <ac:spMkLst>
            <pc:docMk/>
            <pc:sldMk cId="1840508055" sldId="281"/>
            <ac:spMk id="3" creationId="{D3D14B38-CBBB-2E01-3F52-50E0B8801F63}"/>
          </ac:spMkLst>
        </pc:spChg>
        <pc:picChg chg="add mod">
          <ac:chgData name="KODANDARAM, SATWIK RAM" userId="d4c58121-babd-447c-9684-e1392cdeace8" providerId="ADAL" clId="{E740EBB5-D9F8-4339-8FE9-1D09E76992EC}" dt="2023-05-06T21:47:59.119" v="203" actId="1076"/>
          <ac:picMkLst>
            <pc:docMk/>
            <pc:sldMk cId="1840508055" sldId="281"/>
            <ac:picMk id="25602" creationId="{1A0AFBB4-5AB2-D5B2-F3E4-26CEA85C64C2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6T21:48:21.784" v="206" actId="113"/>
        <pc:sldMkLst>
          <pc:docMk/>
          <pc:sldMk cId="4256948776" sldId="282"/>
        </pc:sldMkLst>
        <pc:spChg chg="mod">
          <ac:chgData name="KODANDARAM, SATWIK RAM" userId="d4c58121-babd-447c-9684-e1392cdeace8" providerId="ADAL" clId="{E740EBB5-D9F8-4339-8FE9-1D09E76992EC}" dt="2023-05-06T21:48:21.784" v="206" actId="113"/>
          <ac:spMkLst>
            <pc:docMk/>
            <pc:sldMk cId="4256948776" sldId="282"/>
            <ac:spMk id="2" creationId="{63853E32-8A51-9C28-D215-367861668E99}"/>
          </ac:spMkLst>
        </pc:spChg>
        <pc:spChg chg="del">
          <ac:chgData name="KODANDARAM, SATWIK RAM" userId="d4c58121-babd-447c-9684-e1392cdeace8" providerId="ADAL" clId="{E740EBB5-D9F8-4339-8FE9-1D09E76992EC}" dt="2023-05-06T19:47:38.468" v="84"/>
          <ac:spMkLst>
            <pc:docMk/>
            <pc:sldMk cId="4256948776" sldId="282"/>
            <ac:spMk id="3" creationId="{A2A5C2D9-23EE-345A-DA47-8FD4550DE416}"/>
          </ac:spMkLst>
        </pc:spChg>
        <pc:picChg chg="add mod">
          <ac:chgData name="KODANDARAM, SATWIK RAM" userId="d4c58121-babd-447c-9684-e1392cdeace8" providerId="ADAL" clId="{E740EBB5-D9F8-4339-8FE9-1D09E76992EC}" dt="2023-05-06T19:47:38.468" v="84"/>
          <ac:picMkLst>
            <pc:docMk/>
            <pc:sldMk cId="4256948776" sldId="282"/>
            <ac:picMk id="26626" creationId="{4A9FB6F6-33F0-19D1-1A9B-C5F071B9A94F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6T21:48:38.837" v="208" actId="113"/>
        <pc:sldMkLst>
          <pc:docMk/>
          <pc:sldMk cId="4283127773" sldId="283"/>
        </pc:sldMkLst>
        <pc:spChg chg="mod">
          <ac:chgData name="KODANDARAM, SATWIK RAM" userId="d4c58121-babd-447c-9684-e1392cdeace8" providerId="ADAL" clId="{E740EBB5-D9F8-4339-8FE9-1D09E76992EC}" dt="2023-05-06T21:48:38.837" v="208" actId="113"/>
          <ac:spMkLst>
            <pc:docMk/>
            <pc:sldMk cId="4283127773" sldId="283"/>
            <ac:spMk id="2" creationId="{6FED01D9-64DE-91FD-894A-44286EE789BC}"/>
          </ac:spMkLst>
        </pc:spChg>
        <pc:spChg chg="del mod">
          <ac:chgData name="KODANDARAM, SATWIK RAM" userId="d4c58121-babd-447c-9684-e1392cdeace8" providerId="ADAL" clId="{E740EBB5-D9F8-4339-8FE9-1D09E76992EC}" dt="2023-05-06T19:47:59.312" v="87"/>
          <ac:spMkLst>
            <pc:docMk/>
            <pc:sldMk cId="4283127773" sldId="283"/>
            <ac:spMk id="3" creationId="{4E8AAD91-677F-F89A-3E5C-270AA55697DC}"/>
          </ac:spMkLst>
        </pc:spChg>
        <pc:picChg chg="add mod">
          <ac:chgData name="KODANDARAM, SATWIK RAM" userId="d4c58121-babd-447c-9684-e1392cdeace8" providerId="ADAL" clId="{E740EBB5-D9F8-4339-8FE9-1D09E76992EC}" dt="2023-05-06T19:48:02.482" v="88" actId="1076"/>
          <ac:picMkLst>
            <pc:docMk/>
            <pc:sldMk cId="4283127773" sldId="283"/>
            <ac:picMk id="27650" creationId="{724E1F74-1FCF-CD22-26C6-BE75223FAB4F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6T21:48:45.882" v="210" actId="113"/>
        <pc:sldMkLst>
          <pc:docMk/>
          <pc:sldMk cId="2353156899" sldId="284"/>
        </pc:sldMkLst>
        <pc:spChg chg="mod">
          <ac:chgData name="KODANDARAM, SATWIK RAM" userId="d4c58121-babd-447c-9684-e1392cdeace8" providerId="ADAL" clId="{E740EBB5-D9F8-4339-8FE9-1D09E76992EC}" dt="2023-05-06T21:48:45.882" v="210" actId="113"/>
          <ac:spMkLst>
            <pc:docMk/>
            <pc:sldMk cId="2353156899" sldId="284"/>
            <ac:spMk id="2" creationId="{2EE853BE-333D-C794-C675-5C587F2AFDB1}"/>
          </ac:spMkLst>
        </pc:spChg>
        <pc:spChg chg="del">
          <ac:chgData name="KODANDARAM, SATWIK RAM" userId="d4c58121-babd-447c-9684-e1392cdeace8" providerId="ADAL" clId="{E740EBB5-D9F8-4339-8FE9-1D09E76992EC}" dt="2023-05-06T19:48:59.027" v="90"/>
          <ac:spMkLst>
            <pc:docMk/>
            <pc:sldMk cId="2353156899" sldId="284"/>
            <ac:spMk id="3" creationId="{10B437ED-19C1-4709-1F36-779CC5ED17DE}"/>
          </ac:spMkLst>
        </pc:spChg>
        <pc:picChg chg="add mod">
          <ac:chgData name="KODANDARAM, SATWIK RAM" userId="d4c58121-babd-447c-9684-e1392cdeace8" providerId="ADAL" clId="{E740EBB5-D9F8-4339-8FE9-1D09E76992EC}" dt="2023-05-06T19:48:59.027" v="90"/>
          <ac:picMkLst>
            <pc:docMk/>
            <pc:sldMk cId="2353156899" sldId="284"/>
            <ac:picMk id="28674" creationId="{A11BE1AD-6DDD-4207-C0A5-27502193E97A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6T21:49:07.876" v="212" actId="113"/>
        <pc:sldMkLst>
          <pc:docMk/>
          <pc:sldMk cId="1724528007" sldId="285"/>
        </pc:sldMkLst>
        <pc:spChg chg="mod">
          <ac:chgData name="KODANDARAM, SATWIK RAM" userId="d4c58121-babd-447c-9684-e1392cdeace8" providerId="ADAL" clId="{E740EBB5-D9F8-4339-8FE9-1D09E76992EC}" dt="2023-05-06T21:49:07.876" v="212" actId="113"/>
          <ac:spMkLst>
            <pc:docMk/>
            <pc:sldMk cId="1724528007" sldId="285"/>
            <ac:spMk id="2" creationId="{CF2B6F43-D6A2-E02A-7AA7-EB4D147FA3D9}"/>
          </ac:spMkLst>
        </pc:spChg>
        <pc:picChg chg="add del mod">
          <ac:chgData name="KODANDARAM, SATWIK RAM" userId="d4c58121-babd-447c-9684-e1392cdeace8" providerId="ADAL" clId="{E740EBB5-D9F8-4339-8FE9-1D09E76992EC}" dt="2023-05-06T19:49:59.843" v="103" actId="21"/>
          <ac:picMkLst>
            <pc:docMk/>
            <pc:sldMk cId="1724528007" sldId="285"/>
            <ac:picMk id="29698" creationId="{9B3F3186-DED5-65EB-2FE0-A4E8A7C2386C}"/>
          </ac:picMkLst>
        </pc:picChg>
        <pc:picChg chg="add del mod">
          <ac:chgData name="KODANDARAM, SATWIK RAM" userId="d4c58121-babd-447c-9684-e1392cdeace8" providerId="ADAL" clId="{E740EBB5-D9F8-4339-8FE9-1D09E76992EC}" dt="2023-05-06T19:49:57.034" v="102"/>
          <ac:picMkLst>
            <pc:docMk/>
            <pc:sldMk cId="1724528007" sldId="285"/>
            <ac:picMk id="29700" creationId="{0E5AEB88-AC79-3184-7ADE-B9FC23B400FA}"/>
          </ac:picMkLst>
        </pc:picChg>
        <pc:picChg chg="add mod">
          <ac:chgData name="KODANDARAM, SATWIK RAM" userId="d4c58121-babd-447c-9684-e1392cdeace8" providerId="ADAL" clId="{E740EBB5-D9F8-4339-8FE9-1D09E76992EC}" dt="2023-05-06T19:50:14.715" v="107" actId="1076"/>
          <ac:picMkLst>
            <pc:docMk/>
            <pc:sldMk cId="1724528007" sldId="285"/>
            <ac:picMk id="29702" creationId="{317DE391-DEC6-DE6A-0220-5F1B2FCA0E41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6T21:49:13.959" v="214" actId="113"/>
        <pc:sldMkLst>
          <pc:docMk/>
          <pc:sldMk cId="3209061640" sldId="286"/>
        </pc:sldMkLst>
        <pc:spChg chg="mod">
          <ac:chgData name="KODANDARAM, SATWIK RAM" userId="d4c58121-babd-447c-9684-e1392cdeace8" providerId="ADAL" clId="{E740EBB5-D9F8-4339-8FE9-1D09E76992EC}" dt="2023-05-06T21:49:13.959" v="214" actId="113"/>
          <ac:spMkLst>
            <pc:docMk/>
            <pc:sldMk cId="3209061640" sldId="286"/>
            <ac:spMk id="2" creationId="{1345B27B-2561-AE48-09C4-B571381C00A5}"/>
          </ac:spMkLst>
        </pc:spChg>
        <pc:spChg chg="del">
          <ac:chgData name="KODANDARAM, SATWIK RAM" userId="d4c58121-babd-447c-9684-e1392cdeace8" providerId="ADAL" clId="{E740EBB5-D9F8-4339-8FE9-1D09E76992EC}" dt="2023-05-06T19:50:43.554" v="109"/>
          <ac:spMkLst>
            <pc:docMk/>
            <pc:sldMk cId="3209061640" sldId="286"/>
            <ac:spMk id="3" creationId="{7A31A2B8-AC7A-AF45-1927-47BE2236922A}"/>
          </ac:spMkLst>
        </pc:spChg>
        <pc:spChg chg="add mod">
          <ac:chgData name="KODANDARAM, SATWIK RAM" userId="d4c58121-babd-447c-9684-e1392cdeace8" providerId="ADAL" clId="{E740EBB5-D9F8-4339-8FE9-1D09E76992EC}" dt="2023-05-06T19:51:16" v="115" actId="14100"/>
          <ac:spMkLst>
            <pc:docMk/>
            <pc:sldMk cId="3209061640" sldId="286"/>
            <ac:spMk id="4" creationId="{E1BB23B1-3749-AB8B-CB82-0151A9F763F2}"/>
          </ac:spMkLst>
        </pc:spChg>
        <pc:picChg chg="add mod">
          <ac:chgData name="KODANDARAM, SATWIK RAM" userId="d4c58121-babd-447c-9684-e1392cdeace8" providerId="ADAL" clId="{E740EBB5-D9F8-4339-8FE9-1D09E76992EC}" dt="2023-05-06T19:51:26.984" v="119" actId="1076"/>
          <ac:picMkLst>
            <pc:docMk/>
            <pc:sldMk cId="3209061640" sldId="286"/>
            <ac:picMk id="30722" creationId="{412DECC4-B2D9-DA12-C894-03959F939DB9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6T21:50:05.826" v="219" actId="1076"/>
        <pc:sldMkLst>
          <pc:docMk/>
          <pc:sldMk cId="1482589134" sldId="287"/>
        </pc:sldMkLst>
        <pc:spChg chg="mod">
          <ac:chgData name="KODANDARAM, SATWIK RAM" userId="d4c58121-babd-447c-9684-e1392cdeace8" providerId="ADAL" clId="{E740EBB5-D9F8-4339-8FE9-1D09E76992EC}" dt="2023-05-06T21:50:05.826" v="219" actId="1076"/>
          <ac:spMkLst>
            <pc:docMk/>
            <pc:sldMk cId="1482589134" sldId="287"/>
            <ac:spMk id="2" creationId="{15584AB4-0A94-4D89-E00F-700FEEED0933}"/>
          </ac:spMkLst>
        </pc:spChg>
        <pc:spChg chg="del">
          <ac:chgData name="KODANDARAM, SATWIK RAM" userId="d4c58121-babd-447c-9684-e1392cdeace8" providerId="ADAL" clId="{E740EBB5-D9F8-4339-8FE9-1D09E76992EC}" dt="2023-05-06T21:49:48.869" v="216"/>
          <ac:spMkLst>
            <pc:docMk/>
            <pc:sldMk cId="1482589134" sldId="287"/>
            <ac:spMk id="3" creationId="{F9FC5735-6DAE-CAE9-4C93-130492724CEC}"/>
          </ac:spMkLst>
        </pc:spChg>
        <pc:picChg chg="add mod">
          <ac:chgData name="KODANDARAM, SATWIK RAM" userId="d4c58121-babd-447c-9684-e1392cdeace8" providerId="ADAL" clId="{E740EBB5-D9F8-4339-8FE9-1D09E76992EC}" dt="2023-05-06T21:49:48.869" v="216"/>
          <ac:picMkLst>
            <pc:docMk/>
            <pc:sldMk cId="1482589134" sldId="287"/>
            <ac:picMk id="31746" creationId="{FA4DB3D7-E867-E29D-7A06-AD7E491A1D6E}"/>
          </ac:picMkLst>
        </pc:picChg>
      </pc:sldChg>
      <pc:sldChg chg="modSp add mod">
        <pc:chgData name="KODANDARAM, SATWIK RAM" userId="d4c58121-babd-447c-9684-e1392cdeace8" providerId="ADAL" clId="{E740EBB5-D9F8-4339-8FE9-1D09E76992EC}" dt="2023-05-06T21:51:01.249" v="223" actId="1076"/>
        <pc:sldMkLst>
          <pc:docMk/>
          <pc:sldMk cId="1283069456" sldId="288"/>
        </pc:sldMkLst>
        <pc:picChg chg="mod">
          <ac:chgData name="KODANDARAM, SATWIK RAM" userId="d4c58121-babd-447c-9684-e1392cdeace8" providerId="ADAL" clId="{E740EBB5-D9F8-4339-8FE9-1D09E76992EC}" dt="2023-05-06T21:51:01.249" v="223" actId="1076"/>
          <ac:picMkLst>
            <pc:docMk/>
            <pc:sldMk cId="1283069456" sldId="288"/>
            <ac:picMk id="58" creationId="{00000000-0000-0000-0000-000000000000}"/>
          </ac:picMkLst>
        </pc:picChg>
      </pc:sldChg>
      <pc:sldMasterChg chg="add addSldLayout">
        <pc:chgData name="KODANDARAM, SATWIK RAM" userId="d4c58121-babd-447c-9684-e1392cdeace8" providerId="ADAL" clId="{E740EBB5-D9F8-4339-8FE9-1D09E76992EC}" dt="2023-05-06T21:50:36.319" v="220" actId="27028"/>
        <pc:sldMasterMkLst>
          <pc:docMk/>
          <pc:sldMasterMk cId="0" sldId="2147483659"/>
        </pc:sldMasterMkLst>
        <pc:sldLayoutChg chg="add">
          <pc:chgData name="KODANDARAM, SATWIK RAM" userId="d4c58121-babd-447c-9684-e1392cdeace8" providerId="ADAL" clId="{E740EBB5-D9F8-4339-8FE9-1D09E76992EC}" dt="2023-05-06T21:50:36.319" v="220" actId="27028"/>
          <pc:sldLayoutMkLst>
            <pc:docMk/>
            <pc:sldMasterMk cId="0" sldId="2147483659"/>
            <pc:sldLayoutMk cId="0" sldId="2147483648"/>
          </pc:sldLayoutMkLst>
        </pc:sldLayoutChg>
      </pc:sldMasterChg>
      <pc:sldMasterChg chg="replId modSldLayout">
        <pc:chgData name="KODANDARAM, SATWIK RAM" userId="d4c58121-babd-447c-9684-e1392cdeace8" providerId="ADAL" clId="{E740EBB5-D9F8-4339-8FE9-1D09E76992EC}" dt="2023-05-06T21:50:36.319" v="220" actId="27028"/>
        <pc:sldMasterMkLst>
          <pc:docMk/>
          <pc:sldMasterMk cId="2100130877" sldId="2147483661"/>
        </pc:sldMasterMkLst>
        <pc:sldLayoutChg chg="replId">
          <pc:chgData name="KODANDARAM, SATWIK RAM" userId="d4c58121-babd-447c-9684-e1392cdeace8" providerId="ADAL" clId="{E740EBB5-D9F8-4339-8FE9-1D09E76992EC}" dt="2023-05-06T21:50:36.319" v="220" actId="27028"/>
          <pc:sldLayoutMkLst>
            <pc:docMk/>
            <pc:sldMasterMk cId="2100130877" sldId="2147483661"/>
            <pc:sldLayoutMk cId="3267784309" sldId="21474836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05912-EB77-47FB-978C-855DE385CF30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7B41E5-44BD-4A78-A6CC-EB8EFA566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653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e52b24b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2e52b24b8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6456C-3017-11A8-9572-4B9BDCB62B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508B7F-3B5F-333C-000B-90C0ECFB67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740B1-330B-DD72-F52D-5D38EE603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67F0-AE0F-42E8-939E-BE5A510B2B3A}" type="datetime1">
              <a:rPr lang="en-US" smtClean="0"/>
              <a:t>5/6/2023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2FB60-08D6-26DF-30FF-FC6A0A584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@WebSciDL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AAD23C-4AD8-94AE-15E3-84AD00733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554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C7E03-C133-A8E8-6785-309FAC5C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61F1B8-F763-B693-D3A5-FA0199AF1E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9E5F3-4F64-CBFB-A7D1-DA7F56578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7B59C-A2D4-4EE0-9B39-C93FDB38EDD0}" type="datetime1">
              <a:rPr lang="en-US" smtClean="0"/>
              <a:t>5/6/2023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275AA-B68C-A9EC-9503-D87294A2A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@WebSciDL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026ED-E3D0-E926-6670-3431EDF08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582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696806-D0BE-5803-5F8F-9E4B4723A3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7ED9B3-F3E4-9D86-21A4-ACC77A028F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3A26F-C0EA-14A0-BA82-62EFCAFB1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0911E-5A4D-4C18-B624-9FA3D5BF7E71}" type="datetime1">
              <a:rPr lang="en-US" smtClean="0"/>
              <a:t>5/6/2023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F8CC1-DF23-B324-E5E4-1F0F0988D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@WebSciDL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36C58-5CA3-B862-F62D-5561B6B21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784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F0C47-8ADC-A3C9-428B-CB9D8371A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6B956-68DF-9C0B-C984-E68552B2A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DCD8B-C208-3845-245D-D54C19C16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7F4AE-B943-4216-844D-4B792BEDF3F2}" type="datetime1">
              <a:rPr lang="en-US" smtClean="0"/>
              <a:t>5/6/2023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31B91-FA20-D633-3F59-53560C549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@WebSciDL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301FE-68A1-DC1A-52D7-D05CAD19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679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FEA4-3336-B79B-2410-534278FC9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0A4C2A-BF06-FBCA-907E-0C49BE064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3F06B-D208-C8C9-94E3-CD88AA17E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C8996-2145-49F0-8720-85F35BA4B141}" type="datetime1">
              <a:rPr lang="en-US" smtClean="0"/>
              <a:t>5/6/2023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89241-CC37-86D2-986F-0F500D0F1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@WebSciDL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CE1E8-2512-4D4E-F9E8-5C5049716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255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0CAF6-9698-AE68-7572-7757FD35A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E4B7E-F254-AE9D-EB8D-59A7916072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E17EBA-AAE6-CB95-BF4B-E67E25F471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EDF21D-B16F-BB8A-482E-8FF43023C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6A22-F030-4F99-B693-C4A6059F9022}" type="datetime1">
              <a:rPr lang="en-US" smtClean="0"/>
              <a:t>5/6/2023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D52093-EF50-6F04-A82D-F1EEA8411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@WebSciDL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E6B6F2-A488-D728-6859-AAA20D7FE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162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5EE0F-7F01-D282-99C1-BA13BA604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7CBCB-967D-B847-813C-BB19004AE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936AE3-9569-344D-0801-B8D487115F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82708E-27C2-475C-4A9C-B97E5C72A3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A84C6F-602F-B993-76F8-2F52A1E54B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3B8DBE-BB1A-B2C7-6FC3-765E6E6D7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CE6CB-40F7-434C-9CA0-536184D2C033}" type="datetime1">
              <a:rPr lang="en-US" smtClean="0"/>
              <a:t>5/6/2023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C36B43-E097-0324-4FC4-334F90F9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@WebSciDL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E0B869-211E-B19D-D152-EA896292A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44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90B63-9E65-42F5-C3D9-9A58851EB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07AD4-401F-E9F5-EE2B-0334D854E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D39A3-34DE-4079-A9BF-72D6FE1FA4BD}" type="datetime1">
              <a:rPr lang="en-US" smtClean="0"/>
              <a:t>5/6/2023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73D2FE-D09B-81A0-55A8-E2C384458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1CC8-221B-42F6-1E4A-97A73536C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346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8F97CE-8A49-FFFB-82A5-7BC9E70EC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8FB1C-9BBB-4FDA-91D0-132F98D71D4A}" type="datetime1">
              <a:rPr lang="en-US" smtClean="0"/>
              <a:t>5/6/2023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8FEA82-E115-635D-172B-FDDAAD8E1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@WebSciDL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3ACC45-C25E-B0B5-132A-93C56749B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276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D1225-B901-FA06-F5B0-EE3AC6C41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E6410-42A4-FB4C-4A30-C097D446F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B3BF96-8256-7E3E-8083-156372150E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249A9A-D4FF-1630-5A25-10ADE5804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A8729-A6F8-4168-8963-DFB55B99EA84}" type="datetime1">
              <a:rPr lang="en-US" smtClean="0"/>
              <a:t>5/6/2023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0D08D8-D75E-F0CA-D807-81A6366B0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@WebSciDL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316F02-9943-4930-FB67-96752F9D0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65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F54D7-E5AC-ACB8-7264-F2DED6878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342043-948C-6146-3408-472D1176BA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A7202-832E-4C99-88BF-B050851CA5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8CF0DF-2059-5ABA-E888-9C0DFF113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1BD49-7878-48E8-B3D6-81E308CCABFC}" type="datetime1">
              <a:rPr lang="en-US" smtClean="0"/>
              <a:t>5/6/2023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6B1FA6-18AB-F240-1E9D-E87247FE5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@WebSciDL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3AF09-8D4A-2C36-F0FA-E3B3DA37F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428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0B8A3A-135C-92A6-F431-4710305B2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014C4-8A32-4D71-A687-E1C887669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36D1E-881D-9AF0-80F8-B2CC84B103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D70C42-987F-4278-9BE7-EA4E562437D4}" type="datetime1">
              <a:rPr lang="en-US" smtClean="0"/>
              <a:t>5/6/2023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7E3C4-5C66-81B0-09E3-A3EC37CB04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@satwikram29 @WebSciDL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875FE-36DE-BDAB-496D-44799FCD8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8FF25-56F2-4848-8DAE-0CD6366AE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130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525367" y="1923147"/>
            <a:ext cx="6919600" cy="991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67">
                <a:latin typeface="Calibri"/>
                <a:ea typeface="Calibri"/>
                <a:cs typeface="Calibri"/>
                <a:sym typeface="Calibri"/>
              </a:rPr>
              <a:t>A Multi-Modality Deep Learning Approach</a:t>
            </a:r>
            <a:endParaRPr sz="26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271167" y="3566500"/>
            <a:ext cx="9981600" cy="4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1A0DAB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614700" y="3630017"/>
            <a:ext cx="6996800" cy="629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89">
                <a:latin typeface="Calibri"/>
                <a:ea typeface="Calibri"/>
                <a:cs typeface="Calibri"/>
                <a:sym typeface="Calibri"/>
              </a:rPr>
              <a:t>Presented by :-</a:t>
            </a:r>
            <a:endParaRPr sz="2489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2466367" y="4167967"/>
            <a:ext cx="8786400" cy="9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33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Dr. Faryaneh </a:t>
            </a:r>
            <a:r>
              <a:rPr lang="en" sz="21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Poursardar</a:t>
            </a:r>
            <a:endParaRPr sz="2133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33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Lecturer </a:t>
            </a:r>
            <a:r>
              <a:rPr lang="en" sz="21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Computer Science Department</a:t>
            </a:r>
            <a:endParaRPr sz="2133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0600" y="5772066"/>
            <a:ext cx="973899" cy="9912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4957400" y="6365600"/>
            <a:ext cx="2277200" cy="4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@Faryane @WebSciDL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855367" y="1984533"/>
            <a:ext cx="3670000" cy="13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67" b="1" dirty="0">
                <a:solidFill>
                  <a:srgbClr val="1A0DAB"/>
                </a:solidFill>
                <a:latin typeface="Calibri"/>
                <a:ea typeface="Calibri"/>
                <a:cs typeface="Calibri"/>
                <a:sym typeface="Calibri"/>
              </a:rPr>
              <a:t>Coyote Ads Detection</a:t>
            </a:r>
            <a:endParaRPr sz="2933" b="1" dirty="0">
              <a:solidFill>
                <a:srgbClr val="1A0D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" name="Google Shape;61;p13"/>
          <p:cNvCxnSpPr/>
          <p:nvPr/>
        </p:nvCxnSpPr>
        <p:spPr>
          <a:xfrm flipH="1">
            <a:off x="4387667" y="2044533"/>
            <a:ext cx="22000" cy="11936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04499" y="5724700"/>
            <a:ext cx="1085933" cy="108593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/>
        </p:nvSpPr>
        <p:spPr>
          <a:xfrm>
            <a:off x="0" y="6365600"/>
            <a:ext cx="4000000" cy="4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04/18/2023</a:t>
            </a:r>
            <a:endParaRPr sz="2489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3069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4A9CB-0C9B-2164-58DF-632ABF44B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Self-Attention at a High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24093-4B46-8305-12AB-4A6E00FC5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876A275-B6AA-32C2-5FB4-57DB4E0B0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787" y="1958966"/>
            <a:ext cx="4162425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C73240-B775-F887-3434-11BDAD1CF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AB0280-8254-E345-16E0-AFE27D73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10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F13D71D-8C82-5BDB-4F6E-01932B41E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B6505-24CF-43AC-81ED-BF80FF5E8472}" type="datetime1">
              <a:rPr lang="en-US" smtClean="0"/>
              <a:t>5/6/2023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589AE-4606-D394-445A-3D688AB0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Self-Attention in Detail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CAAFF2F-95D8-6352-0D4C-5FF2B21BD3D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447" y="1756128"/>
            <a:ext cx="6129106" cy="386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0EBD9C-05CB-FA2A-262D-6CD4F0F7AB13}"/>
              </a:ext>
            </a:extLst>
          </p:cNvPr>
          <p:cNvSpPr txBox="1"/>
          <p:nvPr/>
        </p:nvSpPr>
        <p:spPr>
          <a:xfrm>
            <a:off x="2438399" y="5622719"/>
            <a:ext cx="73152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b="0" i="0" dirty="0">
                <a:solidFill>
                  <a:srgbClr val="999999"/>
                </a:solidFill>
                <a:effectLst/>
                <a:latin typeface="Helvetica" panose="020B0604020202020204" pitchFamily="34" charset="0"/>
              </a:rPr>
              <a:t>Multiplying </a:t>
            </a:r>
            <a:r>
              <a:rPr lang="en-US" b="0" i="0" dirty="0">
                <a:solidFill>
                  <a:srgbClr val="70BF41"/>
                </a:solidFill>
                <a:effectLst/>
                <a:latin typeface="Helvetica" panose="020B0604020202020204" pitchFamily="34" charset="0"/>
              </a:rPr>
              <a:t>x1</a:t>
            </a:r>
            <a:r>
              <a:rPr lang="en-US" b="0" i="0" dirty="0">
                <a:solidFill>
                  <a:srgbClr val="999999"/>
                </a:solidFill>
                <a:effectLst/>
                <a:latin typeface="Helvetica" panose="020B0604020202020204" pitchFamily="34" charset="0"/>
              </a:rPr>
              <a:t> by the </a:t>
            </a:r>
            <a:r>
              <a:rPr lang="en-US" b="0" i="0" dirty="0">
                <a:solidFill>
                  <a:srgbClr val="B36AE2"/>
                </a:solidFill>
                <a:effectLst/>
                <a:latin typeface="Helvetica" panose="020B0604020202020204" pitchFamily="34" charset="0"/>
              </a:rPr>
              <a:t>WQ</a:t>
            </a:r>
            <a:r>
              <a:rPr lang="en-US" b="0" i="0" dirty="0">
                <a:solidFill>
                  <a:srgbClr val="999999"/>
                </a:solidFill>
                <a:effectLst/>
                <a:latin typeface="Helvetica" panose="020B0604020202020204" pitchFamily="34" charset="0"/>
              </a:rPr>
              <a:t> weight matrix produces </a:t>
            </a:r>
            <a:r>
              <a:rPr lang="en-US" b="0" i="0" dirty="0">
                <a:solidFill>
                  <a:srgbClr val="B36AE2"/>
                </a:solidFill>
                <a:effectLst/>
                <a:latin typeface="Helvetica" panose="020B0604020202020204" pitchFamily="34" charset="0"/>
              </a:rPr>
              <a:t>q1</a:t>
            </a:r>
            <a:r>
              <a:rPr lang="en-US" b="0" i="0" dirty="0">
                <a:solidFill>
                  <a:srgbClr val="999999"/>
                </a:solidFill>
                <a:effectLst/>
                <a:latin typeface="Helvetica" panose="020B0604020202020204" pitchFamily="34" charset="0"/>
              </a:rPr>
              <a:t>, the "query" vector associated with that word. We end up creating a "query", a "key", and a "value" projection of each word in the input sentence.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8237B-0C11-305B-76DD-3DD786CDC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@WebSciDL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26F68-38A2-ABC9-6057-7E6976C7C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11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03BC5F-E16A-9DBC-2829-0DCAB850D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DF5-2533-4399-AAB8-A89B1B959E58}" type="datetime1">
              <a:rPr lang="en-US" smtClean="0"/>
              <a:t>5/6/2023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52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DCD68-BDF6-B288-EA0B-81B9BD7A2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“query”, “key”, and “value”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29B5901-8409-07DE-BED3-5583F1C43D0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687" y="2296319"/>
            <a:ext cx="6524625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8F6AEB-59A5-D498-9E02-B216DE43F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769807-28A2-8A71-6BE8-A98BC7EBE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12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59C095F-CB4E-55B1-6569-8B97CB630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4C799-CCE4-4CFD-A8F3-1AD688DAD2F6}" type="datetime1">
              <a:rPr lang="en-US" smtClean="0"/>
              <a:t>5/6/2023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525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B721F-651F-0529-9554-3F8B7542F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“query”, “key”, and “value”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55E017FA-3570-8486-8AB9-69266342FA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229" y="1825625"/>
            <a:ext cx="690954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7C20D5-A17D-CD51-9672-18B7BC186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D10649-99EA-932F-3BF6-7B88ED1C7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13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DDA98CB-7542-66B3-056F-F7AB1971A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71F88-3D00-4482-B8F9-161872D78F70}" type="datetime1">
              <a:rPr lang="en-US" smtClean="0"/>
              <a:t>5/6/2023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92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1B2C5-0EB9-482B-53FE-012270F0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“query”, “key”, and “value”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830BBE05-ADE7-1999-3354-A7411A5724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742" y="1825625"/>
            <a:ext cx="457851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EB38D6-3722-0423-FCE1-52963E212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61CDBF-A554-2CBA-04AC-AD52A5EC1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14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21DBB7-9AA1-CFA0-95BE-7FE1B884D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66AA-ECD3-4D53-8FBB-C056F823F5E8}" type="datetime1">
              <a:rPr lang="en-US" smtClean="0"/>
              <a:t>5/6/2023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672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AC25-18DC-885E-8E3F-D2F5E7EB4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Matrix Calculation of Self-Attention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E83A2224-B206-5818-B5C5-3B7D7525D4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931" y="1825625"/>
            <a:ext cx="38421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DF7CCC-CC25-89EF-71F7-B23041860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79E20E-AF93-CD92-2572-3D5B771AA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15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E66BD04-6DFF-23F5-6EA0-B1E19F8FC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1C978-506D-4042-8975-762436B1EB52}" type="datetime1">
              <a:rPr lang="en-US" smtClean="0"/>
              <a:t>5/6/2023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016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0CC31-CB4C-6DE6-1AE0-525E50B1C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Matrix Calculation of Self-Attention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8279511-7767-CAC9-7526-371A5E1BF5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087" y="2339181"/>
            <a:ext cx="8505825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FD94EF-A43E-3C5D-53BB-8623AB43C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BAD6B0-8B6A-9C82-429A-1988B7A5D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16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1628946-3386-BE85-3FDB-2C60395FF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8F443-0F70-41EE-BD00-31714B6898DE}" type="datetime1">
              <a:rPr lang="en-US" smtClean="0"/>
              <a:t>5/6/2023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904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0574E-75F8-4D6B-F846-A6B8C994E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Beast With Many Heads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161C70DD-E00C-A9E2-AC8C-D33DF6485E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666" y="1825625"/>
            <a:ext cx="736466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C092FD-2C52-95E3-024C-8D064A537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B8BA5-BD9F-F7BE-0EFA-7096A7315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17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61AA830-2DD4-9C40-A2D7-223F4FE86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AFA4B-B215-4766-9911-C5E6382DC1BF}" type="datetime1">
              <a:rPr lang="en-US" smtClean="0"/>
              <a:t>5/6/2023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977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0BB11-8BB7-C50D-58D1-5837A6D05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Beast With Many Heads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7158192C-1384-ABC1-BDF6-1254F49A4E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428" y="1825625"/>
            <a:ext cx="917114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CE8B28-6E69-64CF-38E7-FCF5541E6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A85005-D542-7385-8C42-A79303CB5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18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6A67465-B0A0-ADF6-4E1D-07A143095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838C8-19D8-476C-A47F-628E0970F62A}" type="datetime1">
              <a:rPr lang="en-US" smtClean="0"/>
              <a:t>5/6/2023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0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D23A7-A0C6-5214-8CA7-2A002A852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Beast With Many Heads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26CB7135-89E2-6712-2A47-7F7B526F47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170" y="1825625"/>
            <a:ext cx="786565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839DF-93F5-5073-6208-DF9F8C3D1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7C93EB-9C8D-AD2D-7EF2-46F5D41BC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19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184A95-B773-5DDF-F341-15663287C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8773-DCDA-442E-9CE7-2AFF525E27B6}" type="datetime1">
              <a:rPr lang="en-US" smtClean="0"/>
              <a:t>5/6/2023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64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742F3-B62A-9C61-EA00-E0289022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22222"/>
                </a:solidFill>
                <a:effectLst/>
              </a:rPr>
              <a:t>A High-Level Look</a:t>
            </a:r>
            <a:b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</a:b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1EFAF5-8640-AAFA-1AD8-11E5E61E06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77" y="2057400"/>
            <a:ext cx="10515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840065-ECF5-C482-B176-149354674201}"/>
              </a:ext>
            </a:extLst>
          </p:cNvPr>
          <p:cNvSpPr txBox="1"/>
          <p:nvPr/>
        </p:nvSpPr>
        <p:spPr>
          <a:xfrm>
            <a:off x="1018094" y="5976594"/>
            <a:ext cx="6862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https://jalammar.github.io/illustrated-transformer/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967EC-E08D-9D27-24A8-A2622D27E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@satwikram29 @WebSciDL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140D6-7458-B951-9CC0-2C1A678BD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2908955" cy="365125"/>
          </a:xfrm>
        </p:spPr>
        <p:txBody>
          <a:bodyPr/>
          <a:lstStyle/>
          <a:p>
            <a:r>
              <a:rPr lang="en-US" b="1" dirty="0"/>
              <a:t>  </a:t>
            </a:r>
            <a:fld id="{4DE8FF25-56F2-4848-8DAE-0CD6366AE749}" type="slidenum">
              <a:rPr lang="en-US" b="1" smtClean="0"/>
              <a:t>2</a:t>
            </a:fld>
            <a:endParaRPr lang="en-US" b="1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3171F9-95A6-C8A6-5D11-8CA872EF0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4920B-B52B-448B-B37B-929FCAC26C65}" type="datetime1">
              <a:rPr lang="en-US" smtClean="0"/>
              <a:t>5/6/2023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0858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9B0A1-0BCF-FB8B-D7D7-AA2A57EFA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Beast With Many Heads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46022C0B-F9FE-CC2E-2792-4071C8A388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104" y="1825625"/>
            <a:ext cx="777179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454A27-8C8E-D253-2E6A-0C60C50BC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52D80E-3920-0314-E0F1-E0D01551B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20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BCFF6EC-8A45-240A-B5E3-77E0F1393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FAAD-66CD-433B-80E9-4AF03593A8D9}" type="datetime1">
              <a:rPr lang="en-US" smtClean="0"/>
              <a:t>5/6/2023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012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123D8-1582-2FF5-641F-948747A81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26AA458C-E3D3-6A83-0AFC-C581CE23E8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025" y="2120106"/>
            <a:ext cx="4171950" cy="37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25A698-3D01-4507-9FF8-1B48E317D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B5C4ED-49A1-E721-509A-D4AA82DB9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21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1651998-6508-ACA8-B058-B31ECBE02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14969-4E99-47DE-A35A-00B9E735FEF8}" type="datetime1">
              <a:rPr lang="en-US" smtClean="0"/>
              <a:t>5/6/2023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97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4FD5F-FED1-CB31-D6A4-131BB8918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3BD1B053-790F-134D-2BE8-015FF0E80F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275" y="2058194"/>
            <a:ext cx="398145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89DCCA-983B-6F6F-056F-4338448C8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@WebSciDL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9CC730-3E02-9BB5-2BCB-67D1910C0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22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583F6BE-9027-46C6-7D18-183FF61B4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C1C2-5D4E-4D41-92B1-2CA9EF4588B9}" type="datetime1">
              <a:rPr lang="en-US" smtClean="0"/>
              <a:t>5/6/2023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16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10683-85B2-F84F-06D3-43A492D49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Representing The Order of The Sequence Using Positional Encoding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13C21E5B-7078-CCA5-98F7-39EDCA0DCD3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714" y="1825625"/>
            <a:ext cx="789057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A8AE26-9A53-94CE-E3A7-ABDF5AD90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3BE49-7DC6-AFE5-A807-E2C77A865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23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D7D7BC-455C-C1FF-F4A6-AAA973FC1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F8A8-303B-4358-B0FE-0A18CAD1FC68}" type="datetime1">
              <a:rPr lang="en-US" smtClean="0"/>
              <a:t>5/6/2023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10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F4EAD-C341-2E57-161D-A9A59A42C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Representing The Order of The Sequence Using Positional Encoding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D7707939-02B4-A843-7C6B-F2B94B11F0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" y="2620169"/>
            <a:ext cx="994410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52CB16-36E8-84EA-AD77-DEACD15ED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A98353-457C-9A48-216F-BA24153ED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24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14D1F2A-16E3-53F0-A1CB-1B7F85C4D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70477-FDDE-4D95-A71F-6B68802B5CBF}" type="datetime1">
              <a:rPr lang="en-US" smtClean="0"/>
              <a:t>5/6/2023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222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5BAFB-7A4F-99C7-FDEB-845838881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Residuals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BA878446-6F26-F2BC-DDB2-D502A6A8787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009" y="1825625"/>
            <a:ext cx="599998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DA04E-73CA-1716-11B6-8778211EB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A6C6B-F84B-E3FB-5731-D67529985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25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8D2C4E7-04CC-7AE6-DD9A-697838F04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6F7AC-49B3-49F1-9645-BCE5DFB91ABC}" type="datetime1">
              <a:rPr lang="en-US" smtClean="0"/>
              <a:t>5/6/2023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506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0C4C7-4072-7785-7713-7CC99C825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Residuals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14B38-CBBB-2E01-3F52-50E0B8801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1A0AFBB4-5AB2-D5B2-F3E4-26CEA85C6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343" y="1545537"/>
            <a:ext cx="4951314" cy="463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6A4A42-3FBA-31A9-14CA-24BC5CBDE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3D3EC-5CA8-FF01-4BCD-D15771BDF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26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EACDC36-CC35-34FA-1B5F-FAF55F988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3D0C1-EB24-49A8-9013-F408C8F4CE0F}" type="datetime1">
              <a:rPr lang="en-US" smtClean="0"/>
              <a:t>5/6/2023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508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3E32-8A51-9C28-D215-367861668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Residuals</a:t>
            </a: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4A9FB6F6-33F0-19D1-1A9B-C5F071B9A9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31" y="1825625"/>
            <a:ext cx="76581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45F968-663A-DA2C-3552-B9908A502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26350-9C16-CF94-795A-9DCE26867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27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C735B2-586E-10A5-2B13-7BB11E49D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581A-2664-47F8-A2B2-54502C16D789}" type="datetime1">
              <a:rPr lang="en-US" smtClean="0"/>
              <a:t>5/6/2023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948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D01D9-64DE-91FD-894A-44286EE78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Decoder Side</a:t>
            </a:r>
            <a:br>
              <a:rPr lang="en-US" dirty="0"/>
            </a:br>
            <a:endParaRPr lang="en-US" dirty="0"/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724E1F74-1FCF-CD22-26C6-BE75223FAB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732" y="1995307"/>
            <a:ext cx="792053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55093C-4339-CC78-1AE0-8D86C36B8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6896B1-6A26-01C3-101E-513E27A06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28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583A6B3-41FB-2674-C6BC-5D631DB2E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D9DA0-B1BB-4308-B5AE-745EED7C24DB}" type="datetime1">
              <a:rPr lang="en-US" smtClean="0"/>
              <a:t>5/6/2023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27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853BE-333D-C794-C675-5C587F2AF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Decoder Side</a:t>
            </a:r>
            <a:br>
              <a:rPr lang="en-US" dirty="0"/>
            </a:br>
            <a:endParaRPr lang="en-US" dirty="0"/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A11BE1AD-6DDD-4207-C0A5-27502193E97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846" y="1825625"/>
            <a:ext cx="674030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2D5C72-574E-E042-152F-5A62DDF75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7652AA-4C63-313E-92EF-268DED21B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29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01D7CE5-00EF-4A04-0600-A179D8748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A5994-CAEB-4FB0-9F0D-6B11FDE341AB}" type="datetime1">
              <a:rPr lang="en-US" smtClean="0"/>
              <a:t>5/6/2023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156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60990-A184-09F5-1A55-5FF169F88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22222"/>
                </a:solidFill>
                <a:effectLst/>
              </a:rPr>
              <a:t>A High-Level Look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3113554-5AB4-525B-9A15-84B593F06B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946" y="1825625"/>
            <a:ext cx="694010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5B6B54-3988-F003-5AF2-ECC18A84B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@WebSciDL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7A4835-72D1-F3B4-7EB1-74FBC3182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5844A46-7263-AA2A-843F-AD6E8EE36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13A3C-4892-41C7-ACB2-2875E9AC7224}" type="datetime1">
              <a:rPr lang="en-US" smtClean="0"/>
              <a:t>5/6/2023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675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B6F43-D6A2-E02A-7AA7-EB4D147FA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Decoder Side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90F34-BAA9-2944-7679-3CF13827C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702" name="Picture 6">
            <a:extLst>
              <a:ext uri="{FF2B5EF4-FFF2-40B4-BE49-F238E27FC236}">
                <a16:creationId xmlns:a16="http://schemas.microsoft.com/office/drawing/2014/main" id="{317DE391-DEC6-DE6A-0220-5F1B2FCA0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633" y="2120031"/>
            <a:ext cx="6586734" cy="334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D70DE5-3C01-836E-A190-805B5E9AF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D8296-662C-1320-AFAD-D25BBE870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30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BB14628-B513-9C8C-0FAC-2D01883B1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EE3C2-C00D-4313-A4F4-599060585CFD}" type="datetime1">
              <a:rPr lang="en-US" smtClean="0"/>
              <a:t>5/6/2023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280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5B27B-2561-AE48-09C4-B571381C0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Decoder Side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412DECC4-B2D9-DA12-C894-03959F939D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905" y="1690688"/>
            <a:ext cx="6234547" cy="339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BB23B1-3749-AB8B-CB82-0151A9F763F2}"/>
              </a:ext>
            </a:extLst>
          </p:cNvPr>
          <p:cNvSpPr txBox="1"/>
          <p:nvPr/>
        </p:nvSpPr>
        <p:spPr>
          <a:xfrm>
            <a:off x="1376313" y="5167312"/>
            <a:ext cx="87793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999999"/>
                </a:solidFill>
                <a:effectLst/>
                <a:latin typeface="Helvetica" panose="020B0604020202020204" pitchFamily="34" charset="0"/>
              </a:rPr>
              <a:t>Since the model's parameters (weights) are all initialized randomly, the (untrained) model produces a probability distribution with arbitrary values for each cell/word. We can compare it with the actual output, then tweak all the model's weights using backpropagation to make the output closer to the desired output.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7956F8-BA56-3B94-152D-D9DB6BC03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@WebSciDL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0C53A8-DEF3-53C2-2404-7A670954A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31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ECF03F-5304-22B8-CFF7-01B6C1AD7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E0DBE-D30A-45EB-A465-FBB0436574D7}" type="datetime1">
              <a:rPr lang="en-US" smtClean="0"/>
              <a:t>5/6/2023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0616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4AB4-0A94-4D89-E00F-700FEEED0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271"/>
            <a:ext cx="10515600" cy="1325563"/>
          </a:xfrm>
        </p:spPr>
        <p:txBody>
          <a:bodyPr/>
          <a:lstStyle/>
          <a:p>
            <a:r>
              <a:rPr lang="en-US" b="1" dirty="0"/>
              <a:t>The Final Linear and </a:t>
            </a:r>
            <a:r>
              <a:rPr lang="en-US" b="1" dirty="0" err="1"/>
              <a:t>Softmax</a:t>
            </a:r>
            <a:r>
              <a:rPr lang="en-US" b="1" dirty="0"/>
              <a:t> Layer</a:t>
            </a: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FA4DB3D7-E867-E29D-7A06-AD7E491A1D6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846" y="1825625"/>
            <a:ext cx="674030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83EA3-1F0A-3946-55BD-C5AEC0D51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93F220-3D53-4D91-1D2D-1AFA97A75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32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02FD648-A8E1-C358-94DE-3539387A3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3C77B-5CC6-462E-8176-9CDD15502200}" type="datetime1">
              <a:rPr lang="en-US" smtClean="0"/>
              <a:t>5/6/2023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89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7194B-25F5-D812-D071-F7B22FC5E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22222"/>
                </a:solidFill>
                <a:effectLst/>
              </a:rPr>
              <a:t>Encoders Decoders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512435A-1938-E660-4E31-EB6404CAE3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304" y="1825625"/>
            <a:ext cx="668339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5088AD-A67B-8BE0-985D-D3B567AE1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D8E821-0D66-FB0E-D503-B61802F6A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F0B3D17-5651-E591-5CDD-4BBEE53B6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F18E-887C-4F43-B6C7-B145F7EDF482}" type="datetime1">
              <a:rPr lang="en-US" smtClean="0"/>
              <a:t>5/6/2023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08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04623-987E-0E64-1AF8-199B24EB3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22222"/>
                </a:solidFill>
                <a:effectLst/>
              </a:rPr>
              <a:t>Encoders Decoders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C47A6-FECF-B6B6-9865-560319960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6BC8366-304A-BE13-BF7F-83B9CA2C2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825625"/>
            <a:ext cx="7543800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71CDCA-3962-B522-C1D5-476F2C835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540096-DC9B-DE27-290A-4417F9D67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628D89B-8B4C-3AE1-7CF7-03FBFF72D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08800-5B44-446B-91E5-E0AA3612D46C}" type="datetime1">
              <a:rPr lang="en-US" smtClean="0"/>
              <a:t>5/6/2023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436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0B1BA-DF3B-908C-C3A1-C5B57E15C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22222"/>
                </a:solidFill>
                <a:effectLst/>
              </a:rPr>
              <a:t>Encoders Decoders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2C6E15A-4CD7-6E7B-543C-1ACEAEA301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2" y="2672556"/>
            <a:ext cx="8372475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02087-C7B3-4698-3A9E-055728D49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28FD1F-067C-4DC9-9D86-804441D66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37D947C-A9E0-E203-5E91-6261A1F22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6260A-9A64-4094-9FD5-E3ACA39E0910}" type="datetime1">
              <a:rPr lang="en-US" smtClean="0"/>
              <a:t>5/6/2023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678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D34F6-7C55-016F-6C96-3779D980B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Bringing The Tensors Into The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A37B6-7B30-B002-3C32-284D706F4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CD1C0FC-A628-EDD9-8B9E-19A21CBBD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3058319"/>
            <a:ext cx="7848600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0539C9-9C24-9A2A-524B-4AE1F543E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87DAF6-0474-5773-CBCC-C46A148F5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919DD77-6394-ACA0-99E8-4E09C2287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019DE-4F02-4DAC-9C09-04A64C18E7C9}" type="datetime1">
              <a:rPr lang="en-US" smtClean="0"/>
              <a:t>5/6/2023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114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559B8-680F-0BDA-1039-F3D90C1B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Bringing The Tensors Into The Picture</a:t>
            </a:r>
            <a:br>
              <a:rPr lang="en-US" dirty="0"/>
            </a:b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4ABCED5-673C-2984-B3FC-6BC63CB983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963" y="1825625"/>
            <a:ext cx="678407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B423D-58D6-84B3-7CA1-3D12A8DD5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14FCE0-8E9C-F0B2-1A7C-EB893F029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C201951-D73C-2C1B-35CD-EAF991BF3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465B3-0147-4A48-AEDA-DA2BD33E89D6}" type="datetime1">
              <a:rPr lang="en-US" smtClean="0"/>
              <a:t>5/6/2023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486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C5BA2-5255-92D9-EE18-E2DFD3FA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Now We’re Encoding!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A2216-BB1A-6741-3FBD-D59083E85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7F5EAA4-7E5F-1C85-729B-55F16189C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505" y="1825625"/>
            <a:ext cx="7000989" cy="425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D10B3A-B644-5B99-28B8-4D598FFAB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FD6118-4E84-EFB5-06C9-DF8BA2D10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F0F0413-1731-1157-2CF3-C20258DE9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3DDB7-335E-4EE6-9459-72F9DA765084}" type="datetime1">
              <a:rPr lang="en-US" smtClean="0"/>
              <a:t>5/6/2023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522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471</Words>
  <Application>Microsoft Office PowerPoint</Application>
  <PresentationFormat>Widescreen</PresentationFormat>
  <Paragraphs>133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Calibri Light</vt:lpstr>
      <vt:lpstr>Helvetica</vt:lpstr>
      <vt:lpstr>Helvetica Neue</vt:lpstr>
      <vt:lpstr>Quattrocento Sans</vt:lpstr>
      <vt:lpstr>Office Theme</vt:lpstr>
      <vt:lpstr>Simple Light</vt:lpstr>
      <vt:lpstr>A Multi-Modality Deep Learning Approach</vt:lpstr>
      <vt:lpstr>A High-Level Look </vt:lpstr>
      <vt:lpstr>A High-Level Look</vt:lpstr>
      <vt:lpstr>Encoders Decoders</vt:lpstr>
      <vt:lpstr>Encoders Decoders</vt:lpstr>
      <vt:lpstr>Encoders Decoders</vt:lpstr>
      <vt:lpstr>Bringing The Tensors Into The Picture</vt:lpstr>
      <vt:lpstr>Bringing The Tensors Into The Picture </vt:lpstr>
      <vt:lpstr>Now We’re Encoding! </vt:lpstr>
      <vt:lpstr>Self-Attention at a High Level</vt:lpstr>
      <vt:lpstr>Self-Attention in Detail</vt:lpstr>
      <vt:lpstr>“query”, “key”, and “value”</vt:lpstr>
      <vt:lpstr>“query”, “key”, and “value”</vt:lpstr>
      <vt:lpstr>“query”, “key”, and “value”</vt:lpstr>
      <vt:lpstr>Matrix Calculation of Self-Attention</vt:lpstr>
      <vt:lpstr>Matrix Calculation of Self-Attention</vt:lpstr>
      <vt:lpstr>The Beast With Many Heads</vt:lpstr>
      <vt:lpstr>The Beast With Many Heads</vt:lpstr>
      <vt:lpstr>The Beast With Many Heads</vt:lpstr>
      <vt:lpstr>The Beast With Many Heads</vt:lpstr>
      <vt:lpstr>PowerPoint Presentation</vt:lpstr>
      <vt:lpstr>PowerPoint Presentation</vt:lpstr>
      <vt:lpstr>Representing The Order of The Sequence Using Positional Encoding</vt:lpstr>
      <vt:lpstr>Representing The Order of The Sequence Using Positional Encoding</vt:lpstr>
      <vt:lpstr>The Residuals</vt:lpstr>
      <vt:lpstr>The Residuals</vt:lpstr>
      <vt:lpstr>The Residuals</vt:lpstr>
      <vt:lpstr>The Decoder Side </vt:lpstr>
      <vt:lpstr>The Decoder Side </vt:lpstr>
      <vt:lpstr>The Decoder Side </vt:lpstr>
      <vt:lpstr>The Decoder Side </vt:lpstr>
      <vt:lpstr>The Final Linear and Softmax Layer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Multi-Modality Deep Learning Approach</dc:title>
  <dc:creator>KODANDARAM, SATWIK RAM</dc:creator>
  <cp:lastModifiedBy>KODANDARAM, SATWIK RAM</cp:lastModifiedBy>
  <cp:revision>1</cp:revision>
  <dcterms:created xsi:type="dcterms:W3CDTF">2023-05-06T18:09:04Z</dcterms:created>
  <dcterms:modified xsi:type="dcterms:W3CDTF">2023-05-06T21:59:43Z</dcterms:modified>
</cp:coreProperties>
</file>